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8"/>
  </p:notesMasterIdLst>
  <p:sldIdLst>
    <p:sldId id="256" r:id="rId2"/>
    <p:sldId id="264" r:id="rId3"/>
    <p:sldId id="265" r:id="rId4"/>
    <p:sldId id="266" r:id="rId5"/>
    <p:sldId id="271" r:id="rId6"/>
    <p:sldId id="268" r:id="rId7"/>
    <p:sldId id="257" r:id="rId8"/>
    <p:sldId id="272" r:id="rId9"/>
    <p:sldId id="273" r:id="rId10"/>
    <p:sldId id="258" r:id="rId11"/>
    <p:sldId id="269" r:id="rId12"/>
    <p:sldId id="259" r:id="rId13"/>
    <p:sldId id="270" r:id="rId14"/>
    <p:sldId id="261" r:id="rId15"/>
    <p:sldId id="263" r:id="rId16"/>
    <p:sldId id="262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590B8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86A666C-77B4-449E-A355-630B9254619D}" v="47" dt="2023-05-02T02:19:23.91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88372" autoAdjust="0"/>
  </p:normalViewPr>
  <p:slideViewPr>
    <p:cSldViewPr snapToGrid="0">
      <p:cViewPr varScale="1">
        <p:scale>
          <a:sx n="59" d="100"/>
          <a:sy n="59" d="100"/>
        </p:scale>
        <p:origin x="88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landas Marcinkevičius" userId="87197785-05cf-44b1-bd84-7dd293a7ef0b" providerId="ADAL" clId="{186A666C-77B4-449E-A355-630B9254619D}"/>
    <pc:docChg chg="undo custSel addSld delSld modSld sldOrd">
      <pc:chgData name="Rolandas Marcinkevičius" userId="87197785-05cf-44b1-bd84-7dd293a7ef0b" providerId="ADAL" clId="{186A666C-77B4-449E-A355-630B9254619D}" dt="2023-05-02T02:30:48.061" v="5585" actId="1076"/>
      <pc:docMkLst>
        <pc:docMk/>
      </pc:docMkLst>
      <pc:sldChg chg="modSp mod">
        <pc:chgData name="Rolandas Marcinkevičius" userId="87197785-05cf-44b1-bd84-7dd293a7ef0b" providerId="ADAL" clId="{186A666C-77B4-449E-A355-630B9254619D}" dt="2023-05-01T06:52:55.403" v="119" actId="20577"/>
        <pc:sldMkLst>
          <pc:docMk/>
          <pc:sldMk cId="4106352067" sldId="256"/>
        </pc:sldMkLst>
        <pc:spChg chg="mod">
          <ac:chgData name="Rolandas Marcinkevičius" userId="87197785-05cf-44b1-bd84-7dd293a7ef0b" providerId="ADAL" clId="{186A666C-77B4-449E-A355-630B9254619D}" dt="2023-05-01T06:52:45.407" v="96" actId="404"/>
          <ac:spMkLst>
            <pc:docMk/>
            <pc:sldMk cId="4106352067" sldId="256"/>
            <ac:spMk id="2" creationId="{8C75F7F0-BA32-E802-DCD3-D8079A6E3E1F}"/>
          </ac:spMkLst>
        </pc:spChg>
        <pc:spChg chg="mod">
          <ac:chgData name="Rolandas Marcinkevičius" userId="87197785-05cf-44b1-bd84-7dd293a7ef0b" providerId="ADAL" clId="{186A666C-77B4-449E-A355-630B9254619D}" dt="2023-05-01T06:52:55.403" v="119" actId="20577"/>
          <ac:spMkLst>
            <pc:docMk/>
            <pc:sldMk cId="4106352067" sldId="256"/>
            <ac:spMk id="3" creationId="{AAB9E40C-2469-D116-DE00-8BFF904F721F}"/>
          </ac:spMkLst>
        </pc:spChg>
      </pc:sldChg>
      <pc:sldChg chg="addSp delSp modSp new mod ord">
        <pc:chgData name="Rolandas Marcinkevičius" userId="87197785-05cf-44b1-bd84-7dd293a7ef0b" providerId="ADAL" clId="{186A666C-77B4-449E-A355-630B9254619D}" dt="2023-05-01T09:33:15.341" v="4850"/>
        <pc:sldMkLst>
          <pc:docMk/>
          <pc:sldMk cId="3886819710" sldId="257"/>
        </pc:sldMkLst>
        <pc:spChg chg="mod">
          <ac:chgData name="Rolandas Marcinkevičius" userId="87197785-05cf-44b1-bd84-7dd293a7ef0b" providerId="ADAL" clId="{186A666C-77B4-449E-A355-630B9254619D}" dt="2023-05-01T06:54:55.792" v="132" actId="6549"/>
          <ac:spMkLst>
            <pc:docMk/>
            <pc:sldMk cId="3886819710" sldId="257"/>
            <ac:spMk id="2" creationId="{2760AF92-F284-968E-56F3-6F37CAD687DA}"/>
          </ac:spMkLst>
        </pc:spChg>
        <pc:spChg chg="del">
          <ac:chgData name="Rolandas Marcinkevičius" userId="87197785-05cf-44b1-bd84-7dd293a7ef0b" providerId="ADAL" clId="{186A666C-77B4-449E-A355-630B9254619D}" dt="2023-05-01T06:54:28.330" v="126"/>
          <ac:spMkLst>
            <pc:docMk/>
            <pc:sldMk cId="3886819710" sldId="257"/>
            <ac:spMk id="3" creationId="{D1491576-AB88-5AD2-1667-5AB4BEF92187}"/>
          </ac:spMkLst>
        </pc:spChg>
        <pc:spChg chg="add mod">
          <ac:chgData name="Rolandas Marcinkevičius" userId="87197785-05cf-44b1-bd84-7dd293a7ef0b" providerId="ADAL" clId="{186A666C-77B4-449E-A355-630B9254619D}" dt="2023-05-01T07:09:09.675" v="875" actId="20577"/>
          <ac:spMkLst>
            <pc:docMk/>
            <pc:sldMk cId="3886819710" sldId="257"/>
            <ac:spMk id="6" creationId="{F0DC26EF-5472-1AEC-64C8-D38D512F1FD4}"/>
          </ac:spMkLst>
        </pc:spChg>
        <pc:spChg chg="add del mod">
          <ac:chgData name="Rolandas Marcinkevičius" userId="87197785-05cf-44b1-bd84-7dd293a7ef0b" providerId="ADAL" clId="{186A666C-77B4-449E-A355-630B9254619D}" dt="2023-05-01T07:03:09.817" v="544"/>
          <ac:spMkLst>
            <pc:docMk/>
            <pc:sldMk cId="3886819710" sldId="257"/>
            <ac:spMk id="9" creationId="{3CB13F55-1D83-A306-BA94-632090497408}"/>
          </ac:spMkLst>
        </pc:spChg>
        <pc:spChg chg="add mod">
          <ac:chgData name="Rolandas Marcinkevičius" userId="87197785-05cf-44b1-bd84-7dd293a7ef0b" providerId="ADAL" clId="{186A666C-77B4-449E-A355-630B9254619D}" dt="2023-05-01T07:14:04.259" v="1446" actId="20577"/>
          <ac:spMkLst>
            <pc:docMk/>
            <pc:sldMk cId="3886819710" sldId="257"/>
            <ac:spMk id="11" creationId="{BD08CBE4-A5FD-8DBE-1D25-477B765C2D2C}"/>
          </ac:spMkLst>
        </pc:spChg>
        <pc:graphicFrameChg chg="add del mod">
          <ac:chgData name="Rolandas Marcinkevičius" userId="87197785-05cf-44b1-bd84-7dd293a7ef0b" providerId="ADAL" clId="{186A666C-77B4-449E-A355-630B9254619D}" dt="2023-05-01T07:03:03.713" v="542"/>
          <ac:graphicFrameMkLst>
            <pc:docMk/>
            <pc:sldMk cId="3886819710" sldId="257"/>
            <ac:graphicFrameMk id="7" creationId="{09E840A6-30DC-C046-DDA8-CF59E9CCB998}"/>
          </ac:graphicFrameMkLst>
        </pc:graphicFrameChg>
        <pc:picChg chg="add del mod">
          <ac:chgData name="Rolandas Marcinkevičius" userId="87197785-05cf-44b1-bd84-7dd293a7ef0b" providerId="ADAL" clId="{186A666C-77B4-449E-A355-630B9254619D}" dt="2023-05-01T06:54:19.541" v="125" actId="478"/>
          <ac:picMkLst>
            <pc:docMk/>
            <pc:sldMk cId="3886819710" sldId="257"/>
            <ac:picMk id="4" creationId="{43DA0E39-3B0E-6013-0DFD-B31B59C4E32B}"/>
          </ac:picMkLst>
        </pc:picChg>
        <pc:picChg chg="add del mod">
          <ac:chgData name="Rolandas Marcinkevičius" userId="87197785-05cf-44b1-bd84-7dd293a7ef0b" providerId="ADAL" clId="{186A666C-77B4-449E-A355-630B9254619D}" dt="2023-05-01T07:03:06.073" v="543" actId="478"/>
          <ac:picMkLst>
            <pc:docMk/>
            <pc:sldMk cId="3886819710" sldId="257"/>
            <ac:picMk id="5" creationId="{3A48649A-C06D-9516-B85B-860D0528934F}"/>
          </ac:picMkLst>
        </pc:picChg>
        <pc:picChg chg="add mod">
          <ac:chgData name="Rolandas Marcinkevičius" userId="87197785-05cf-44b1-bd84-7dd293a7ef0b" providerId="ADAL" clId="{186A666C-77B4-449E-A355-630B9254619D}" dt="2023-05-01T07:09:03.501" v="872" actId="1076"/>
          <ac:picMkLst>
            <pc:docMk/>
            <pc:sldMk cId="3886819710" sldId="257"/>
            <ac:picMk id="10" creationId="{A903F298-2B26-BC5F-4315-EFBED038F956}"/>
          </ac:picMkLst>
        </pc:picChg>
      </pc:sldChg>
      <pc:sldChg chg="addSp delSp modSp add mod">
        <pc:chgData name="Rolandas Marcinkevičius" userId="87197785-05cf-44b1-bd84-7dd293a7ef0b" providerId="ADAL" clId="{186A666C-77B4-449E-A355-630B9254619D}" dt="2023-05-01T09:33:34.358" v="4853" actId="14100"/>
        <pc:sldMkLst>
          <pc:docMk/>
          <pc:sldMk cId="2381065182" sldId="258"/>
        </pc:sldMkLst>
        <pc:spChg chg="mod">
          <ac:chgData name="Rolandas Marcinkevičius" userId="87197785-05cf-44b1-bd84-7dd293a7ef0b" providerId="ADAL" clId="{186A666C-77B4-449E-A355-630B9254619D}" dt="2023-05-01T07:24:50.897" v="2227"/>
          <ac:spMkLst>
            <pc:docMk/>
            <pc:sldMk cId="2381065182" sldId="258"/>
            <ac:spMk id="2" creationId="{2760AF92-F284-968E-56F3-6F37CAD687DA}"/>
          </ac:spMkLst>
        </pc:spChg>
        <pc:spChg chg="add del mod">
          <ac:chgData name="Rolandas Marcinkevičius" userId="87197785-05cf-44b1-bd84-7dd293a7ef0b" providerId="ADAL" clId="{186A666C-77B4-449E-A355-630B9254619D}" dt="2023-05-01T07:14:44.454" v="1451"/>
          <ac:spMkLst>
            <pc:docMk/>
            <pc:sldMk cId="2381065182" sldId="258"/>
            <ac:spMk id="4" creationId="{EB146085-BE2D-5D96-27FA-DF48035300F8}"/>
          </ac:spMkLst>
        </pc:spChg>
        <pc:spChg chg="del mod">
          <ac:chgData name="Rolandas Marcinkevičius" userId="87197785-05cf-44b1-bd84-7dd293a7ef0b" providerId="ADAL" clId="{186A666C-77B4-449E-A355-630B9254619D}" dt="2023-05-01T09:33:28.185" v="4852" actId="478"/>
          <ac:spMkLst>
            <pc:docMk/>
            <pc:sldMk cId="2381065182" sldId="258"/>
            <ac:spMk id="6" creationId="{F0DC26EF-5472-1AEC-64C8-D38D512F1FD4}"/>
          </ac:spMkLst>
        </pc:spChg>
        <pc:spChg chg="del">
          <ac:chgData name="Rolandas Marcinkevičius" userId="87197785-05cf-44b1-bd84-7dd293a7ef0b" providerId="ADAL" clId="{186A666C-77B4-449E-A355-630B9254619D}" dt="2023-05-01T07:19:15.560" v="1844" actId="478"/>
          <ac:spMkLst>
            <pc:docMk/>
            <pc:sldMk cId="2381065182" sldId="258"/>
            <ac:spMk id="11" creationId="{BD08CBE4-A5FD-8DBE-1D25-477B765C2D2C}"/>
          </ac:spMkLst>
        </pc:spChg>
        <pc:graphicFrameChg chg="add del mod">
          <ac:chgData name="Rolandas Marcinkevičius" userId="87197785-05cf-44b1-bd84-7dd293a7ef0b" providerId="ADAL" clId="{186A666C-77B4-449E-A355-630B9254619D}" dt="2023-05-01T07:14:42.844" v="1450"/>
          <ac:graphicFrameMkLst>
            <pc:docMk/>
            <pc:sldMk cId="2381065182" sldId="258"/>
            <ac:graphicFrameMk id="5" creationId="{0DBDA6D4-4873-E8FC-D0AE-1487AADC2E7F}"/>
          </ac:graphicFrameMkLst>
        </pc:graphicFrameChg>
        <pc:picChg chg="add mod">
          <ac:chgData name="Rolandas Marcinkevičius" userId="87197785-05cf-44b1-bd84-7dd293a7ef0b" providerId="ADAL" clId="{186A666C-77B4-449E-A355-630B9254619D}" dt="2023-05-01T09:33:34.358" v="4853" actId="14100"/>
          <ac:picMkLst>
            <pc:docMk/>
            <pc:sldMk cId="2381065182" sldId="258"/>
            <ac:picMk id="7" creationId="{9FC46CDE-D84E-8FC3-22C9-FB3B2B02F490}"/>
          </ac:picMkLst>
        </pc:picChg>
        <pc:picChg chg="del">
          <ac:chgData name="Rolandas Marcinkevičius" userId="87197785-05cf-44b1-bd84-7dd293a7ef0b" providerId="ADAL" clId="{186A666C-77B4-449E-A355-630B9254619D}" dt="2023-05-01T07:14:40.249" v="1448" actId="478"/>
          <ac:picMkLst>
            <pc:docMk/>
            <pc:sldMk cId="2381065182" sldId="258"/>
            <ac:picMk id="10" creationId="{A903F298-2B26-BC5F-4315-EFBED038F956}"/>
          </ac:picMkLst>
        </pc:picChg>
      </pc:sldChg>
      <pc:sldChg chg="addSp delSp modSp add mod">
        <pc:chgData name="Rolandas Marcinkevičius" userId="87197785-05cf-44b1-bd84-7dd293a7ef0b" providerId="ADAL" clId="{186A666C-77B4-449E-A355-630B9254619D}" dt="2023-05-01T09:34:03.389" v="4860" actId="1076"/>
        <pc:sldMkLst>
          <pc:docMk/>
          <pc:sldMk cId="3274754693" sldId="259"/>
        </pc:sldMkLst>
        <pc:spChg chg="mod">
          <ac:chgData name="Rolandas Marcinkevičius" userId="87197785-05cf-44b1-bd84-7dd293a7ef0b" providerId="ADAL" clId="{186A666C-77B4-449E-A355-630B9254619D}" dt="2023-05-01T07:25:23.118" v="2230" actId="20577"/>
          <ac:spMkLst>
            <pc:docMk/>
            <pc:sldMk cId="3274754693" sldId="259"/>
            <ac:spMk id="2" creationId="{2760AF92-F284-968E-56F3-6F37CAD687DA}"/>
          </ac:spMkLst>
        </pc:spChg>
        <pc:spChg chg="add del mod">
          <ac:chgData name="Rolandas Marcinkevičius" userId="87197785-05cf-44b1-bd84-7dd293a7ef0b" providerId="ADAL" clId="{186A666C-77B4-449E-A355-630B9254619D}" dt="2023-05-01T07:25:59.114" v="2234"/>
          <ac:spMkLst>
            <pc:docMk/>
            <pc:sldMk cId="3274754693" sldId="259"/>
            <ac:spMk id="4" creationId="{7A39563B-6ABC-6AF3-3E36-8709AF7263DC}"/>
          </ac:spMkLst>
        </pc:spChg>
        <pc:spChg chg="del mod">
          <ac:chgData name="Rolandas Marcinkevičius" userId="87197785-05cf-44b1-bd84-7dd293a7ef0b" providerId="ADAL" clId="{186A666C-77B4-449E-A355-630B9254619D}" dt="2023-05-01T09:33:46.407" v="4855" actId="478"/>
          <ac:spMkLst>
            <pc:docMk/>
            <pc:sldMk cId="3274754693" sldId="259"/>
            <ac:spMk id="6" creationId="{F0DC26EF-5472-1AEC-64C8-D38D512F1FD4}"/>
          </ac:spMkLst>
        </pc:spChg>
        <pc:graphicFrameChg chg="add del mod">
          <ac:chgData name="Rolandas Marcinkevičius" userId="87197785-05cf-44b1-bd84-7dd293a7ef0b" providerId="ADAL" clId="{186A666C-77B4-449E-A355-630B9254619D}" dt="2023-05-01T07:25:56.368" v="2233"/>
          <ac:graphicFrameMkLst>
            <pc:docMk/>
            <pc:sldMk cId="3274754693" sldId="259"/>
            <ac:graphicFrameMk id="5" creationId="{F47C07A9-5863-E7F3-755E-1634463281F0}"/>
          </ac:graphicFrameMkLst>
        </pc:graphicFrameChg>
        <pc:picChg chg="del">
          <ac:chgData name="Rolandas Marcinkevičius" userId="87197785-05cf-44b1-bd84-7dd293a7ef0b" providerId="ADAL" clId="{186A666C-77B4-449E-A355-630B9254619D}" dt="2023-05-01T07:25:55.153" v="2231" actId="478"/>
          <ac:picMkLst>
            <pc:docMk/>
            <pc:sldMk cId="3274754693" sldId="259"/>
            <ac:picMk id="7" creationId="{9FC46CDE-D84E-8FC3-22C9-FB3B2B02F490}"/>
          </ac:picMkLst>
        </pc:picChg>
        <pc:picChg chg="add mod">
          <ac:chgData name="Rolandas Marcinkevičius" userId="87197785-05cf-44b1-bd84-7dd293a7ef0b" providerId="ADAL" clId="{186A666C-77B4-449E-A355-630B9254619D}" dt="2023-05-01T09:34:03.389" v="4860" actId="1076"/>
          <ac:picMkLst>
            <pc:docMk/>
            <pc:sldMk cId="3274754693" sldId="259"/>
            <ac:picMk id="8" creationId="{BB86E3BC-0396-569D-1D23-5373B3ADA786}"/>
          </ac:picMkLst>
        </pc:picChg>
      </pc:sldChg>
      <pc:sldChg chg="addSp delSp modSp add del mod">
        <pc:chgData name="Rolandas Marcinkevičius" userId="87197785-05cf-44b1-bd84-7dd293a7ef0b" providerId="ADAL" clId="{186A666C-77B4-449E-A355-630B9254619D}" dt="2023-05-01T07:32:21.020" v="2806" actId="2696"/>
        <pc:sldMkLst>
          <pc:docMk/>
          <pc:sldMk cId="3074729122" sldId="260"/>
        </pc:sldMkLst>
        <pc:spChg chg="mod">
          <ac:chgData name="Rolandas Marcinkevičius" userId="87197785-05cf-44b1-bd84-7dd293a7ef0b" providerId="ADAL" clId="{186A666C-77B4-449E-A355-630B9254619D}" dt="2023-05-01T07:30:16.910" v="2598" actId="20577"/>
          <ac:spMkLst>
            <pc:docMk/>
            <pc:sldMk cId="3074729122" sldId="260"/>
            <ac:spMk id="2" creationId="{2760AF92-F284-968E-56F3-6F37CAD687DA}"/>
          </ac:spMkLst>
        </pc:spChg>
        <pc:spChg chg="add del">
          <ac:chgData name="Rolandas Marcinkevičius" userId="87197785-05cf-44b1-bd84-7dd293a7ef0b" providerId="ADAL" clId="{186A666C-77B4-449E-A355-630B9254619D}" dt="2023-05-01T07:29:14.573" v="2584" actId="22"/>
          <ac:spMkLst>
            <pc:docMk/>
            <pc:sldMk cId="3074729122" sldId="260"/>
            <ac:spMk id="4" creationId="{37D0E5FA-FBD9-5A72-43AB-30E7B40E2E96}"/>
          </ac:spMkLst>
        </pc:spChg>
        <pc:spChg chg="mod">
          <ac:chgData name="Rolandas Marcinkevičius" userId="87197785-05cf-44b1-bd84-7dd293a7ef0b" providerId="ADAL" clId="{186A666C-77B4-449E-A355-630B9254619D}" dt="2023-05-01T07:29:35.193" v="2588" actId="1076"/>
          <ac:spMkLst>
            <pc:docMk/>
            <pc:sldMk cId="3074729122" sldId="260"/>
            <ac:spMk id="6" creationId="{F0DC26EF-5472-1AEC-64C8-D38D512F1FD4}"/>
          </ac:spMkLst>
        </pc:spChg>
        <pc:spChg chg="add del mod">
          <ac:chgData name="Rolandas Marcinkevičius" userId="87197785-05cf-44b1-bd84-7dd293a7ef0b" providerId="ADAL" clId="{186A666C-77B4-449E-A355-630B9254619D}" dt="2023-05-01T07:29:31.538" v="2587"/>
          <ac:spMkLst>
            <pc:docMk/>
            <pc:sldMk cId="3074729122" sldId="260"/>
            <ac:spMk id="7" creationId="{DE52AD91-0BFB-E8A4-49AC-B66179B173DB}"/>
          </ac:spMkLst>
        </pc:spChg>
        <pc:picChg chg="del">
          <ac:chgData name="Rolandas Marcinkevičius" userId="87197785-05cf-44b1-bd84-7dd293a7ef0b" providerId="ADAL" clId="{186A666C-77B4-449E-A355-630B9254619D}" dt="2023-05-01T07:29:20.572" v="2586" actId="478"/>
          <ac:picMkLst>
            <pc:docMk/>
            <pc:sldMk cId="3074729122" sldId="260"/>
            <ac:picMk id="8" creationId="{BB86E3BC-0396-569D-1D23-5373B3ADA786}"/>
          </ac:picMkLst>
        </pc:picChg>
        <pc:picChg chg="add mod">
          <ac:chgData name="Rolandas Marcinkevičius" userId="87197785-05cf-44b1-bd84-7dd293a7ef0b" providerId="ADAL" clId="{186A666C-77B4-449E-A355-630B9254619D}" dt="2023-05-01T07:29:40.739" v="2589" actId="1076"/>
          <ac:picMkLst>
            <pc:docMk/>
            <pc:sldMk cId="3074729122" sldId="260"/>
            <ac:picMk id="9" creationId="{6B3C866B-6F85-A84F-88B4-B49D2CDB73B8}"/>
          </ac:picMkLst>
        </pc:picChg>
        <pc:picChg chg="add mod">
          <ac:chgData name="Rolandas Marcinkevičius" userId="87197785-05cf-44b1-bd84-7dd293a7ef0b" providerId="ADAL" clId="{186A666C-77B4-449E-A355-630B9254619D}" dt="2023-05-01T07:30:26.022" v="2600" actId="1076"/>
          <ac:picMkLst>
            <pc:docMk/>
            <pc:sldMk cId="3074729122" sldId="260"/>
            <ac:picMk id="10" creationId="{0C18641A-C290-D664-5555-8A7E5E875B0F}"/>
          </ac:picMkLst>
        </pc:picChg>
      </pc:sldChg>
      <pc:sldChg chg="addSp delSp modSp add mod modNotesTx">
        <pc:chgData name="Rolandas Marcinkevičius" userId="87197785-05cf-44b1-bd84-7dd293a7ef0b" providerId="ADAL" clId="{186A666C-77B4-449E-A355-630B9254619D}" dt="2023-05-01T09:22:09.206" v="4699" actId="20577"/>
        <pc:sldMkLst>
          <pc:docMk/>
          <pc:sldMk cId="65991050" sldId="261"/>
        </pc:sldMkLst>
        <pc:spChg chg="mod">
          <ac:chgData name="Rolandas Marcinkevičius" userId="87197785-05cf-44b1-bd84-7dd293a7ef0b" providerId="ADAL" clId="{186A666C-77B4-449E-A355-630B9254619D}" dt="2023-05-01T07:32:12.894" v="2805" actId="20577"/>
          <ac:spMkLst>
            <pc:docMk/>
            <pc:sldMk cId="65991050" sldId="261"/>
            <ac:spMk id="2" creationId="{2760AF92-F284-968E-56F3-6F37CAD687DA}"/>
          </ac:spMkLst>
        </pc:spChg>
        <pc:spChg chg="add del mod">
          <ac:chgData name="Rolandas Marcinkevičius" userId="87197785-05cf-44b1-bd84-7dd293a7ef0b" providerId="ADAL" clId="{186A666C-77B4-449E-A355-630B9254619D}" dt="2023-05-01T07:30:38.399" v="2604"/>
          <ac:spMkLst>
            <pc:docMk/>
            <pc:sldMk cId="65991050" sldId="261"/>
            <ac:spMk id="4" creationId="{2E1C4567-7261-6728-BC6C-CD93FB8E17BF}"/>
          </ac:spMkLst>
        </pc:spChg>
        <pc:spChg chg="del">
          <ac:chgData name="Rolandas Marcinkevičius" userId="87197785-05cf-44b1-bd84-7dd293a7ef0b" providerId="ADAL" clId="{186A666C-77B4-449E-A355-630B9254619D}" dt="2023-05-01T07:30:32.079" v="2602" actId="478"/>
          <ac:spMkLst>
            <pc:docMk/>
            <pc:sldMk cId="65991050" sldId="261"/>
            <ac:spMk id="6" creationId="{F0DC26EF-5472-1AEC-64C8-D38D512F1FD4}"/>
          </ac:spMkLst>
        </pc:spChg>
        <pc:spChg chg="add mod">
          <ac:chgData name="Rolandas Marcinkevičius" userId="87197785-05cf-44b1-bd84-7dd293a7ef0b" providerId="ADAL" clId="{186A666C-77B4-449E-A355-630B9254619D}" dt="2023-05-01T07:32:07.032" v="2802" actId="1076"/>
          <ac:spMkLst>
            <pc:docMk/>
            <pc:sldMk cId="65991050" sldId="261"/>
            <ac:spMk id="8" creationId="{C87BAB35-556D-7B2B-8652-4CC63F1F24FE}"/>
          </ac:spMkLst>
        </pc:spChg>
        <pc:picChg chg="add mod">
          <ac:chgData name="Rolandas Marcinkevičius" userId="87197785-05cf-44b1-bd84-7dd293a7ef0b" providerId="ADAL" clId="{186A666C-77B4-449E-A355-630B9254619D}" dt="2023-05-01T07:32:31.226" v="2807" actId="1076"/>
          <ac:picMkLst>
            <pc:docMk/>
            <pc:sldMk cId="65991050" sldId="261"/>
            <ac:picMk id="5" creationId="{BE84707F-F681-233A-303A-EFD792895365}"/>
          </ac:picMkLst>
        </pc:picChg>
        <pc:picChg chg="add mod">
          <ac:chgData name="Rolandas Marcinkevičius" userId="87197785-05cf-44b1-bd84-7dd293a7ef0b" providerId="ADAL" clId="{186A666C-77B4-449E-A355-630B9254619D}" dt="2023-05-01T07:32:35.358" v="2808" actId="1076"/>
          <ac:picMkLst>
            <pc:docMk/>
            <pc:sldMk cId="65991050" sldId="261"/>
            <ac:picMk id="7" creationId="{48FC5727-E5EC-17B2-5C0B-2E24ADD0F691}"/>
          </ac:picMkLst>
        </pc:picChg>
        <pc:picChg chg="del">
          <ac:chgData name="Rolandas Marcinkevičius" userId="87197785-05cf-44b1-bd84-7dd293a7ef0b" providerId="ADAL" clId="{186A666C-77B4-449E-A355-630B9254619D}" dt="2023-05-01T07:30:33.239" v="2603" actId="478"/>
          <ac:picMkLst>
            <pc:docMk/>
            <pc:sldMk cId="65991050" sldId="261"/>
            <ac:picMk id="9" creationId="{6B3C866B-6F85-A84F-88B4-B49D2CDB73B8}"/>
          </ac:picMkLst>
        </pc:picChg>
        <pc:picChg chg="del">
          <ac:chgData name="Rolandas Marcinkevičius" userId="87197785-05cf-44b1-bd84-7dd293a7ef0b" providerId="ADAL" clId="{186A666C-77B4-449E-A355-630B9254619D}" dt="2023-05-01T07:30:42.171" v="2605" actId="21"/>
          <ac:picMkLst>
            <pc:docMk/>
            <pc:sldMk cId="65991050" sldId="261"/>
            <ac:picMk id="10" creationId="{0C18641A-C290-D664-5555-8A7E5E875B0F}"/>
          </ac:picMkLst>
        </pc:picChg>
      </pc:sldChg>
      <pc:sldChg chg="addSp delSp modSp add mod setBg setClrOvrMap">
        <pc:chgData name="Rolandas Marcinkevičius" userId="87197785-05cf-44b1-bd84-7dd293a7ef0b" providerId="ADAL" clId="{186A666C-77B4-449E-A355-630B9254619D}" dt="2023-05-01T08:41:59.146" v="4534" actId="6549"/>
        <pc:sldMkLst>
          <pc:docMk/>
          <pc:sldMk cId="4026871895" sldId="262"/>
        </pc:sldMkLst>
        <pc:spChg chg="mod">
          <ac:chgData name="Rolandas Marcinkevičius" userId="87197785-05cf-44b1-bd84-7dd293a7ef0b" providerId="ADAL" clId="{186A666C-77B4-449E-A355-630B9254619D}" dt="2023-05-01T08:41:42.806" v="4520" actId="6549"/>
          <ac:spMkLst>
            <pc:docMk/>
            <pc:sldMk cId="4026871895" sldId="262"/>
            <ac:spMk id="2" creationId="{2760AF92-F284-968E-56F3-6F37CAD687DA}"/>
          </ac:spMkLst>
        </pc:spChg>
        <pc:spChg chg="add del mod">
          <ac:chgData name="Rolandas Marcinkevičius" userId="87197785-05cf-44b1-bd84-7dd293a7ef0b" providerId="ADAL" clId="{186A666C-77B4-449E-A355-630B9254619D}" dt="2023-05-01T07:33:20.564" v="2835" actId="478"/>
          <ac:spMkLst>
            <pc:docMk/>
            <pc:sldMk cId="4026871895" sldId="262"/>
            <ac:spMk id="4" creationId="{2F09C086-5FD0-4891-95D4-283210DD8A8A}"/>
          </ac:spMkLst>
        </pc:spChg>
        <pc:spChg chg="add del mod">
          <ac:chgData name="Rolandas Marcinkevičius" userId="87197785-05cf-44b1-bd84-7dd293a7ef0b" providerId="ADAL" clId="{186A666C-77B4-449E-A355-630B9254619D}" dt="2023-05-01T07:45:23.730" v="3690" actId="26606"/>
          <ac:spMkLst>
            <pc:docMk/>
            <pc:sldMk cId="4026871895" sldId="262"/>
            <ac:spMk id="8" creationId="{C87BAB35-556D-7B2B-8652-4CC63F1F24FE}"/>
          </ac:spMkLst>
        </pc:spChg>
        <pc:spChg chg="add">
          <ac:chgData name="Rolandas Marcinkevičius" userId="87197785-05cf-44b1-bd84-7dd293a7ef0b" providerId="ADAL" clId="{186A666C-77B4-449E-A355-630B9254619D}" dt="2023-05-01T07:45:23.730" v="3690" actId="26606"/>
          <ac:spMkLst>
            <pc:docMk/>
            <pc:sldMk cId="4026871895" sldId="262"/>
            <ac:spMk id="13" creationId="{1A59258C-AAC2-41CD-973C-7439B122A3FF}"/>
          </ac:spMkLst>
        </pc:spChg>
        <pc:spChg chg="add del">
          <ac:chgData name="Rolandas Marcinkevičius" userId="87197785-05cf-44b1-bd84-7dd293a7ef0b" providerId="ADAL" clId="{186A666C-77B4-449E-A355-630B9254619D}" dt="2023-05-01T07:45:23.717" v="3689" actId="26606"/>
          <ac:spMkLst>
            <pc:docMk/>
            <pc:sldMk cId="4026871895" sldId="262"/>
            <ac:spMk id="14" creationId="{CE8BCA1D-ACDF-4D63-9AA0-366C4F8553DD}"/>
          </ac:spMkLst>
        </pc:spChg>
        <pc:spChg chg="add">
          <ac:chgData name="Rolandas Marcinkevičius" userId="87197785-05cf-44b1-bd84-7dd293a7ef0b" providerId="ADAL" clId="{186A666C-77B4-449E-A355-630B9254619D}" dt="2023-05-01T07:45:23.730" v="3690" actId="26606"/>
          <ac:spMkLst>
            <pc:docMk/>
            <pc:sldMk cId="4026871895" sldId="262"/>
            <ac:spMk id="15" creationId="{54516B72-0116-42B2-82A2-B11218A36636}"/>
          </ac:spMkLst>
        </pc:spChg>
        <pc:spChg chg="add del">
          <ac:chgData name="Rolandas Marcinkevičius" userId="87197785-05cf-44b1-bd84-7dd293a7ef0b" providerId="ADAL" clId="{186A666C-77B4-449E-A355-630B9254619D}" dt="2023-05-01T07:45:23.717" v="3689" actId="26606"/>
          <ac:spMkLst>
            <pc:docMk/>
            <pc:sldMk cId="4026871895" sldId="262"/>
            <ac:spMk id="16" creationId="{5DB82E3F-D9C4-42E7-AABF-D760C2F5615B}"/>
          </ac:spMkLst>
        </pc:spChg>
        <pc:spChg chg="add">
          <ac:chgData name="Rolandas Marcinkevičius" userId="87197785-05cf-44b1-bd84-7dd293a7ef0b" providerId="ADAL" clId="{186A666C-77B4-449E-A355-630B9254619D}" dt="2023-05-01T07:45:23.730" v="3690" actId="26606"/>
          <ac:spMkLst>
            <pc:docMk/>
            <pc:sldMk cId="4026871895" sldId="262"/>
            <ac:spMk id="17" creationId="{7CDB507F-21B7-4C27-B0FC-D9C465C6DB44}"/>
          </ac:spMkLst>
        </pc:spChg>
        <pc:spChg chg="add del">
          <ac:chgData name="Rolandas Marcinkevičius" userId="87197785-05cf-44b1-bd84-7dd293a7ef0b" providerId="ADAL" clId="{186A666C-77B4-449E-A355-630B9254619D}" dt="2023-05-01T07:45:23.717" v="3689" actId="26606"/>
          <ac:spMkLst>
            <pc:docMk/>
            <pc:sldMk cId="4026871895" sldId="262"/>
            <ac:spMk id="18" creationId="{5F145784-B126-48E6-B33B-0BEA2EBF1884}"/>
          </ac:spMkLst>
        </pc:spChg>
        <pc:spChg chg="add">
          <ac:chgData name="Rolandas Marcinkevičius" userId="87197785-05cf-44b1-bd84-7dd293a7ef0b" providerId="ADAL" clId="{186A666C-77B4-449E-A355-630B9254619D}" dt="2023-05-01T07:45:23.730" v="3690" actId="26606"/>
          <ac:spMkLst>
            <pc:docMk/>
            <pc:sldMk cId="4026871895" sldId="262"/>
            <ac:spMk id="19" creationId="{7AB1AE17-B7A3-4363-95CD-25441E2FF1F3}"/>
          </ac:spMkLst>
        </pc:spChg>
        <pc:spChg chg="add del">
          <ac:chgData name="Rolandas Marcinkevičius" userId="87197785-05cf-44b1-bd84-7dd293a7ef0b" providerId="ADAL" clId="{186A666C-77B4-449E-A355-630B9254619D}" dt="2023-05-01T07:45:23.717" v="3689" actId="26606"/>
          <ac:spMkLst>
            <pc:docMk/>
            <pc:sldMk cId="4026871895" sldId="262"/>
            <ac:spMk id="20" creationId="{06AD7FED-ECA8-4F84-9067-C1B1E9610F13}"/>
          </ac:spMkLst>
        </pc:spChg>
        <pc:spChg chg="add del">
          <ac:chgData name="Rolandas Marcinkevičius" userId="87197785-05cf-44b1-bd84-7dd293a7ef0b" providerId="ADAL" clId="{186A666C-77B4-449E-A355-630B9254619D}" dt="2023-05-01T07:45:23.717" v="3689" actId="26606"/>
          <ac:spMkLst>
            <pc:docMk/>
            <pc:sldMk cId="4026871895" sldId="262"/>
            <ac:spMk id="22" creationId="{74DF12F2-5059-41AC-A8BD-D5E115CDC266}"/>
          </ac:spMkLst>
        </pc:spChg>
        <pc:spChg chg="add mod">
          <ac:chgData name="Rolandas Marcinkevičius" userId="87197785-05cf-44b1-bd84-7dd293a7ef0b" providerId="ADAL" clId="{186A666C-77B4-449E-A355-630B9254619D}" dt="2023-05-01T08:41:59.146" v="4534" actId="6549"/>
          <ac:spMkLst>
            <pc:docMk/>
            <pc:sldMk cId="4026871895" sldId="262"/>
            <ac:spMk id="24" creationId="{C87BAB35-556D-7B2B-8652-4CC63F1F24FE}"/>
          </ac:spMkLst>
        </pc:spChg>
        <pc:graphicFrameChg chg="add del">
          <ac:chgData name="Rolandas Marcinkevičius" userId="87197785-05cf-44b1-bd84-7dd293a7ef0b" providerId="ADAL" clId="{186A666C-77B4-449E-A355-630B9254619D}" dt="2023-05-01T07:45:15.194" v="3687" actId="26606"/>
          <ac:graphicFrameMkLst>
            <pc:docMk/>
            <pc:sldMk cId="4026871895" sldId="262"/>
            <ac:graphicFrameMk id="10" creationId="{33A15B78-70A8-B1A2-0012-9463643408CF}"/>
          </ac:graphicFrameMkLst>
        </pc:graphicFrameChg>
        <pc:graphicFrameChg chg="add del">
          <ac:chgData name="Rolandas Marcinkevičius" userId="87197785-05cf-44b1-bd84-7dd293a7ef0b" providerId="ADAL" clId="{186A666C-77B4-449E-A355-630B9254619D}" dt="2023-05-01T07:45:23.717" v="3689" actId="26606"/>
          <ac:graphicFrameMkLst>
            <pc:docMk/>
            <pc:sldMk cId="4026871895" sldId="262"/>
            <ac:graphicFrameMk id="12" creationId="{AEF2D32D-AE03-3504-793D-3C79A4F97DEB}"/>
          </ac:graphicFrameMkLst>
        </pc:graphicFrameChg>
        <pc:picChg chg="del">
          <ac:chgData name="Rolandas Marcinkevičius" userId="87197785-05cf-44b1-bd84-7dd293a7ef0b" providerId="ADAL" clId="{186A666C-77B4-449E-A355-630B9254619D}" dt="2023-05-01T07:33:14.673" v="2834" actId="478"/>
          <ac:picMkLst>
            <pc:docMk/>
            <pc:sldMk cId="4026871895" sldId="262"/>
            <ac:picMk id="5" creationId="{BE84707F-F681-233A-303A-EFD792895365}"/>
          </ac:picMkLst>
        </pc:picChg>
        <pc:picChg chg="del">
          <ac:chgData name="Rolandas Marcinkevičius" userId="87197785-05cf-44b1-bd84-7dd293a7ef0b" providerId="ADAL" clId="{186A666C-77B4-449E-A355-630B9254619D}" dt="2023-05-01T07:33:21.592" v="2836" actId="478"/>
          <ac:picMkLst>
            <pc:docMk/>
            <pc:sldMk cId="4026871895" sldId="262"/>
            <ac:picMk id="7" creationId="{48FC5727-E5EC-17B2-5C0B-2E24ADD0F691}"/>
          </ac:picMkLst>
        </pc:picChg>
      </pc:sldChg>
      <pc:sldChg chg="addSp delSp modSp add mod">
        <pc:chgData name="Rolandas Marcinkevičius" userId="87197785-05cf-44b1-bd84-7dd293a7ef0b" providerId="ADAL" clId="{186A666C-77B4-449E-A355-630B9254619D}" dt="2023-05-01T07:44:08.741" v="3685" actId="14100"/>
        <pc:sldMkLst>
          <pc:docMk/>
          <pc:sldMk cId="3102053256" sldId="263"/>
        </pc:sldMkLst>
        <pc:spChg chg="mod">
          <ac:chgData name="Rolandas Marcinkevičius" userId="87197785-05cf-44b1-bd84-7dd293a7ef0b" providerId="ADAL" clId="{186A666C-77B4-449E-A355-630B9254619D}" dt="2023-05-01T07:42:13.226" v="3659"/>
          <ac:spMkLst>
            <pc:docMk/>
            <pc:sldMk cId="3102053256" sldId="263"/>
            <ac:spMk id="2" creationId="{2760AF92-F284-968E-56F3-6F37CAD687DA}"/>
          </ac:spMkLst>
        </pc:spChg>
        <pc:spChg chg="add del mod">
          <ac:chgData name="Rolandas Marcinkevičius" userId="87197785-05cf-44b1-bd84-7dd293a7ef0b" providerId="ADAL" clId="{186A666C-77B4-449E-A355-630B9254619D}" dt="2023-05-01T07:43:57.844" v="3682"/>
          <ac:spMkLst>
            <pc:docMk/>
            <pc:sldMk cId="3102053256" sldId="263"/>
            <ac:spMk id="4" creationId="{F9748375-5735-6D12-A9FC-BBBE83964378}"/>
          </ac:spMkLst>
        </pc:spChg>
        <pc:spChg chg="del mod">
          <ac:chgData name="Rolandas Marcinkevičius" userId="87197785-05cf-44b1-bd84-7dd293a7ef0b" providerId="ADAL" clId="{186A666C-77B4-449E-A355-630B9254619D}" dt="2023-05-01T07:42:18.320" v="3662" actId="478"/>
          <ac:spMkLst>
            <pc:docMk/>
            <pc:sldMk cId="3102053256" sldId="263"/>
            <ac:spMk id="8" creationId="{C87BAB35-556D-7B2B-8652-4CC63F1F24FE}"/>
          </ac:spMkLst>
        </pc:spChg>
        <pc:picChg chg="del">
          <ac:chgData name="Rolandas Marcinkevičius" userId="87197785-05cf-44b1-bd84-7dd293a7ef0b" providerId="ADAL" clId="{186A666C-77B4-449E-A355-630B9254619D}" dt="2023-05-01T07:42:19.143" v="3663" actId="478"/>
          <ac:picMkLst>
            <pc:docMk/>
            <pc:sldMk cId="3102053256" sldId="263"/>
            <ac:picMk id="5" creationId="{BE84707F-F681-233A-303A-EFD792895365}"/>
          </ac:picMkLst>
        </pc:picChg>
        <pc:picChg chg="add del mod">
          <ac:chgData name="Rolandas Marcinkevičius" userId="87197785-05cf-44b1-bd84-7dd293a7ef0b" providerId="ADAL" clId="{186A666C-77B4-449E-A355-630B9254619D}" dt="2023-05-01T07:42:52.407" v="3668"/>
          <ac:picMkLst>
            <pc:docMk/>
            <pc:sldMk cId="3102053256" sldId="263"/>
            <ac:picMk id="6" creationId="{B0216DC6-0EE5-EF0E-361E-F8E90102802F}"/>
          </ac:picMkLst>
        </pc:picChg>
        <pc:picChg chg="del">
          <ac:chgData name="Rolandas Marcinkevičius" userId="87197785-05cf-44b1-bd84-7dd293a7ef0b" providerId="ADAL" clId="{186A666C-77B4-449E-A355-630B9254619D}" dt="2023-05-01T07:42:15.724" v="3660" actId="478"/>
          <ac:picMkLst>
            <pc:docMk/>
            <pc:sldMk cId="3102053256" sldId="263"/>
            <ac:picMk id="7" creationId="{48FC5727-E5EC-17B2-5C0B-2E24ADD0F691}"/>
          </ac:picMkLst>
        </pc:picChg>
        <pc:picChg chg="add del mod">
          <ac:chgData name="Rolandas Marcinkevičius" userId="87197785-05cf-44b1-bd84-7dd293a7ef0b" providerId="ADAL" clId="{186A666C-77B4-449E-A355-630B9254619D}" dt="2023-05-01T07:43:01.961" v="3673"/>
          <ac:picMkLst>
            <pc:docMk/>
            <pc:sldMk cId="3102053256" sldId="263"/>
            <ac:picMk id="9" creationId="{5EE6566E-3805-0B60-B9F4-E93EE5A6140C}"/>
          </ac:picMkLst>
        </pc:picChg>
        <pc:picChg chg="add del mod">
          <ac:chgData name="Rolandas Marcinkevičius" userId="87197785-05cf-44b1-bd84-7dd293a7ef0b" providerId="ADAL" clId="{186A666C-77B4-449E-A355-630B9254619D}" dt="2023-05-01T07:43:31.204" v="3675"/>
          <ac:picMkLst>
            <pc:docMk/>
            <pc:sldMk cId="3102053256" sldId="263"/>
            <ac:picMk id="10" creationId="{EC8D3A18-ADB4-2F39-30C4-2562EA7F4A7A}"/>
          </ac:picMkLst>
        </pc:picChg>
        <pc:picChg chg="add del mod">
          <ac:chgData name="Rolandas Marcinkevičius" userId="87197785-05cf-44b1-bd84-7dd293a7ef0b" providerId="ADAL" clId="{186A666C-77B4-449E-A355-630B9254619D}" dt="2023-05-01T07:43:50.983" v="3681"/>
          <ac:picMkLst>
            <pc:docMk/>
            <pc:sldMk cId="3102053256" sldId="263"/>
            <ac:picMk id="11" creationId="{C8CD9691-E250-AEDC-3514-36627DEEB6C7}"/>
          </ac:picMkLst>
        </pc:picChg>
        <pc:picChg chg="add mod">
          <ac:chgData name="Rolandas Marcinkevičius" userId="87197785-05cf-44b1-bd84-7dd293a7ef0b" providerId="ADAL" clId="{186A666C-77B4-449E-A355-630B9254619D}" dt="2023-05-01T07:44:08.741" v="3685" actId="14100"/>
          <ac:picMkLst>
            <pc:docMk/>
            <pc:sldMk cId="3102053256" sldId="263"/>
            <ac:picMk id="12" creationId="{37187049-3CB1-60E2-F1E8-E3D23079B7E8}"/>
          </ac:picMkLst>
        </pc:picChg>
      </pc:sldChg>
      <pc:sldChg chg="addSp delSp modSp add mod ord">
        <pc:chgData name="Rolandas Marcinkevičius" userId="87197785-05cf-44b1-bd84-7dd293a7ef0b" providerId="ADAL" clId="{186A666C-77B4-449E-A355-630B9254619D}" dt="2023-05-02T02:10:24.651" v="4988" actId="20577"/>
        <pc:sldMkLst>
          <pc:docMk/>
          <pc:sldMk cId="2682737441" sldId="264"/>
        </pc:sldMkLst>
        <pc:spChg chg="mod">
          <ac:chgData name="Rolandas Marcinkevičius" userId="87197785-05cf-44b1-bd84-7dd293a7ef0b" providerId="ADAL" clId="{186A666C-77B4-449E-A355-630B9254619D}" dt="2023-05-01T08:38:49.313" v="4519" actId="6549"/>
          <ac:spMkLst>
            <pc:docMk/>
            <pc:sldMk cId="2682737441" sldId="264"/>
            <ac:spMk id="2" creationId="{2760AF92-F284-968E-56F3-6F37CAD687DA}"/>
          </ac:spMkLst>
        </pc:spChg>
        <pc:spChg chg="add del mod">
          <ac:chgData name="Rolandas Marcinkevičius" userId="87197785-05cf-44b1-bd84-7dd293a7ef0b" providerId="ADAL" clId="{186A666C-77B4-449E-A355-630B9254619D}" dt="2023-05-01T08:11:30.366" v="4378" actId="22"/>
          <ac:spMkLst>
            <pc:docMk/>
            <pc:sldMk cId="2682737441" sldId="264"/>
            <ac:spMk id="4" creationId="{A366EF24-4D0E-5C4A-03A4-A39EF8923AF3}"/>
          </ac:spMkLst>
        </pc:spChg>
        <pc:spChg chg="del">
          <ac:chgData name="Rolandas Marcinkevičius" userId="87197785-05cf-44b1-bd84-7dd293a7ef0b" providerId="ADAL" clId="{186A666C-77B4-449E-A355-630B9254619D}" dt="2023-05-01T07:50:26.990" v="3914" actId="478"/>
          <ac:spMkLst>
            <pc:docMk/>
            <pc:sldMk cId="2682737441" sldId="264"/>
            <ac:spMk id="6" creationId="{F0DC26EF-5472-1AEC-64C8-D38D512F1FD4}"/>
          </ac:spMkLst>
        </pc:spChg>
        <pc:spChg chg="del">
          <ac:chgData name="Rolandas Marcinkevičius" userId="87197785-05cf-44b1-bd84-7dd293a7ef0b" providerId="ADAL" clId="{186A666C-77B4-449E-A355-630B9254619D}" dt="2023-05-01T07:50:25.271" v="3913" actId="478"/>
          <ac:spMkLst>
            <pc:docMk/>
            <pc:sldMk cId="2682737441" sldId="264"/>
            <ac:spMk id="11" creationId="{BD08CBE4-A5FD-8DBE-1D25-477B765C2D2C}"/>
          </ac:spMkLst>
        </pc:spChg>
        <pc:spChg chg="add mod">
          <ac:chgData name="Rolandas Marcinkevičius" userId="87197785-05cf-44b1-bd84-7dd293a7ef0b" providerId="ADAL" clId="{186A666C-77B4-449E-A355-630B9254619D}" dt="2023-05-02T02:10:24.651" v="4988" actId="20577"/>
          <ac:spMkLst>
            <pc:docMk/>
            <pc:sldMk cId="2682737441" sldId="264"/>
            <ac:spMk id="12" creationId="{F4584F8B-21E1-3286-1658-B1EFBD37D9B1}"/>
          </ac:spMkLst>
        </pc:spChg>
        <pc:picChg chg="add del">
          <ac:chgData name="Rolandas Marcinkevičius" userId="87197785-05cf-44b1-bd84-7dd293a7ef0b" providerId="ADAL" clId="{186A666C-77B4-449E-A355-630B9254619D}" dt="2023-05-01T08:11:27.944" v="4377" actId="22"/>
          <ac:picMkLst>
            <pc:docMk/>
            <pc:sldMk cId="2682737441" sldId="264"/>
            <ac:picMk id="7" creationId="{C5C0217B-23A6-F3CC-C095-B85DDE8E8D6C}"/>
          </ac:picMkLst>
        </pc:picChg>
        <pc:picChg chg="add mod ord">
          <ac:chgData name="Rolandas Marcinkevičius" userId="87197785-05cf-44b1-bd84-7dd293a7ef0b" providerId="ADAL" clId="{186A666C-77B4-449E-A355-630B9254619D}" dt="2023-05-01T08:26:24.474" v="4518" actId="14100"/>
          <ac:picMkLst>
            <pc:docMk/>
            <pc:sldMk cId="2682737441" sldId="264"/>
            <ac:picMk id="9" creationId="{AB88C2FA-ADED-5E65-C3A5-1A1A0370907C}"/>
          </ac:picMkLst>
        </pc:picChg>
        <pc:picChg chg="del">
          <ac:chgData name="Rolandas Marcinkevičius" userId="87197785-05cf-44b1-bd84-7dd293a7ef0b" providerId="ADAL" clId="{186A666C-77B4-449E-A355-630B9254619D}" dt="2023-05-01T07:50:21.279" v="3912" actId="478"/>
          <ac:picMkLst>
            <pc:docMk/>
            <pc:sldMk cId="2682737441" sldId="264"/>
            <ac:picMk id="10" creationId="{A903F298-2B26-BC5F-4315-EFBED038F956}"/>
          </ac:picMkLst>
        </pc:picChg>
      </pc:sldChg>
      <pc:sldChg chg="addSp delSp modSp add mod setBg setClrOvrMap">
        <pc:chgData name="Rolandas Marcinkevičius" userId="87197785-05cf-44b1-bd84-7dd293a7ef0b" providerId="ADAL" clId="{186A666C-77B4-449E-A355-630B9254619D}" dt="2023-05-01T19:21:42.372" v="4957" actId="207"/>
        <pc:sldMkLst>
          <pc:docMk/>
          <pc:sldMk cId="182065539" sldId="265"/>
        </pc:sldMkLst>
        <pc:spChg chg="mod">
          <ac:chgData name="Rolandas Marcinkevičius" userId="87197785-05cf-44b1-bd84-7dd293a7ef0b" providerId="ADAL" clId="{186A666C-77B4-449E-A355-630B9254619D}" dt="2023-05-01T19:20:32.840" v="4955" actId="26606"/>
          <ac:spMkLst>
            <pc:docMk/>
            <pc:sldMk cId="182065539" sldId="265"/>
            <ac:spMk id="2" creationId="{2760AF92-F284-968E-56F3-6F37CAD687DA}"/>
          </ac:spMkLst>
        </pc:spChg>
        <pc:spChg chg="add del mod">
          <ac:chgData name="Rolandas Marcinkevičius" userId="87197785-05cf-44b1-bd84-7dd293a7ef0b" providerId="ADAL" clId="{186A666C-77B4-449E-A355-630B9254619D}" dt="2023-05-01T19:20:32.870" v="4956" actId="26606"/>
          <ac:spMkLst>
            <pc:docMk/>
            <pc:sldMk cId="182065539" sldId="265"/>
            <ac:spMk id="4" creationId="{A366EF24-4D0E-5C4A-03A4-A39EF8923AF3}"/>
          </ac:spMkLst>
        </pc:spChg>
        <pc:spChg chg="add del">
          <ac:chgData name="Rolandas Marcinkevičius" userId="87197785-05cf-44b1-bd84-7dd293a7ef0b" providerId="ADAL" clId="{186A666C-77B4-449E-A355-630B9254619D}" dt="2023-05-01T19:20:25.861" v="4951" actId="26606"/>
          <ac:spMkLst>
            <pc:docMk/>
            <pc:sldMk cId="182065539" sldId="265"/>
            <ac:spMk id="8" creationId="{5F145784-B126-48E6-B33B-0BEA2EBF1884}"/>
          </ac:spMkLst>
        </pc:spChg>
        <pc:spChg chg="add del">
          <ac:chgData name="Rolandas Marcinkevičius" userId="87197785-05cf-44b1-bd84-7dd293a7ef0b" providerId="ADAL" clId="{186A666C-77B4-449E-A355-630B9254619D}" dt="2023-05-01T19:20:28.283" v="4953" actId="26606"/>
          <ac:spMkLst>
            <pc:docMk/>
            <pc:sldMk cId="182065539" sldId="265"/>
            <ac:spMk id="9" creationId="{1A59258C-AAC2-41CD-973C-7439B122A3FF}"/>
          </ac:spMkLst>
        </pc:spChg>
        <pc:spChg chg="add del">
          <ac:chgData name="Rolandas Marcinkevičius" userId="87197785-05cf-44b1-bd84-7dd293a7ef0b" providerId="ADAL" clId="{186A666C-77B4-449E-A355-630B9254619D}" dt="2023-05-01T19:20:25.861" v="4951" actId="26606"/>
          <ac:spMkLst>
            <pc:docMk/>
            <pc:sldMk cId="182065539" sldId="265"/>
            <ac:spMk id="10" creationId="{CE8BCA1D-ACDF-4D63-9AA0-366C4F8553DD}"/>
          </ac:spMkLst>
        </pc:spChg>
        <pc:spChg chg="add del">
          <ac:chgData name="Rolandas Marcinkevičius" userId="87197785-05cf-44b1-bd84-7dd293a7ef0b" providerId="ADAL" clId="{186A666C-77B4-449E-A355-630B9254619D}" dt="2023-05-01T08:54:21.083" v="4625" actId="26606"/>
          <ac:spMkLst>
            <pc:docMk/>
            <pc:sldMk cId="182065539" sldId="265"/>
            <ac:spMk id="11" creationId="{234ECB7C-2253-28F0-75AA-DC59F7ECCC1A}"/>
          </ac:spMkLst>
        </pc:spChg>
        <pc:spChg chg="add del">
          <ac:chgData name="Rolandas Marcinkevičius" userId="87197785-05cf-44b1-bd84-7dd293a7ef0b" providerId="ADAL" clId="{186A666C-77B4-449E-A355-630B9254619D}" dt="2023-05-01T19:20:25.861" v="4951" actId="26606"/>
          <ac:spMkLst>
            <pc:docMk/>
            <pc:sldMk cId="182065539" sldId="265"/>
            <ac:spMk id="12" creationId="{5DB82E3F-D9C4-42E7-AABF-D760C2F5615B}"/>
          </ac:spMkLst>
        </pc:spChg>
        <pc:spChg chg="add del">
          <ac:chgData name="Rolandas Marcinkevičius" userId="87197785-05cf-44b1-bd84-7dd293a7ef0b" providerId="ADAL" clId="{186A666C-77B4-449E-A355-630B9254619D}" dt="2023-05-01T19:20:28.283" v="4953" actId="26606"/>
          <ac:spMkLst>
            <pc:docMk/>
            <pc:sldMk cId="182065539" sldId="265"/>
            <ac:spMk id="13" creationId="{7CDB507F-21B7-4C27-B0FC-D9C465C6DB44}"/>
          </ac:spMkLst>
        </pc:spChg>
        <pc:spChg chg="add del">
          <ac:chgData name="Rolandas Marcinkevičius" userId="87197785-05cf-44b1-bd84-7dd293a7ef0b" providerId="ADAL" clId="{186A666C-77B4-449E-A355-630B9254619D}" dt="2023-05-01T08:54:21.083" v="4625" actId="26606"/>
          <ac:spMkLst>
            <pc:docMk/>
            <pc:sldMk cId="182065539" sldId="265"/>
            <ac:spMk id="14" creationId="{3FE9758B-E361-4084-8D9F-729FA6C4AD7E}"/>
          </ac:spMkLst>
        </pc:spChg>
        <pc:spChg chg="add del">
          <ac:chgData name="Rolandas Marcinkevičius" userId="87197785-05cf-44b1-bd84-7dd293a7ef0b" providerId="ADAL" clId="{186A666C-77B4-449E-A355-630B9254619D}" dt="2023-05-01T19:20:28.283" v="4953" actId="26606"/>
          <ac:spMkLst>
            <pc:docMk/>
            <pc:sldMk cId="182065539" sldId="265"/>
            <ac:spMk id="15" creationId="{7AB1AE17-B7A3-4363-95CD-25441E2FF1F3}"/>
          </ac:spMkLst>
        </pc:spChg>
        <pc:spChg chg="add del">
          <ac:chgData name="Rolandas Marcinkevičius" userId="87197785-05cf-44b1-bd84-7dd293a7ef0b" providerId="ADAL" clId="{186A666C-77B4-449E-A355-630B9254619D}" dt="2023-05-01T19:20:25.861" v="4951" actId="26606"/>
          <ac:spMkLst>
            <pc:docMk/>
            <pc:sldMk cId="182065539" sldId="265"/>
            <ac:spMk id="16" creationId="{06AD7FED-ECA8-4F84-9067-C1B1E9610F13}"/>
          </ac:spMkLst>
        </pc:spChg>
        <pc:spChg chg="add del">
          <ac:chgData name="Rolandas Marcinkevičius" userId="87197785-05cf-44b1-bd84-7dd293a7ef0b" providerId="ADAL" clId="{186A666C-77B4-449E-A355-630B9254619D}" dt="2023-05-01T19:20:25.861" v="4951" actId="26606"/>
          <ac:spMkLst>
            <pc:docMk/>
            <pc:sldMk cId="182065539" sldId="265"/>
            <ac:spMk id="18" creationId="{74DF12F2-5059-41AC-A8BD-D5E115CDC266}"/>
          </ac:spMkLst>
        </pc:spChg>
        <pc:spChg chg="add del">
          <ac:chgData name="Rolandas Marcinkevičius" userId="87197785-05cf-44b1-bd84-7dd293a7ef0b" providerId="ADAL" clId="{186A666C-77B4-449E-A355-630B9254619D}" dt="2023-05-01T19:20:28.283" v="4953" actId="26606"/>
          <ac:spMkLst>
            <pc:docMk/>
            <pc:sldMk cId="182065539" sldId="265"/>
            <ac:spMk id="20" creationId="{54516B72-0116-42B2-82A2-B11218A36636}"/>
          </ac:spMkLst>
        </pc:spChg>
        <pc:spChg chg="add del">
          <ac:chgData name="Rolandas Marcinkevičius" userId="87197785-05cf-44b1-bd84-7dd293a7ef0b" providerId="ADAL" clId="{186A666C-77B4-449E-A355-630B9254619D}" dt="2023-05-01T19:20:28.283" v="4953" actId="26606"/>
          <ac:spMkLst>
            <pc:docMk/>
            <pc:sldMk cId="182065539" sldId="265"/>
            <ac:spMk id="21" creationId="{A366EF24-4D0E-5C4A-03A4-A39EF8923AF3}"/>
          </ac:spMkLst>
        </pc:spChg>
        <pc:spChg chg="add del">
          <ac:chgData name="Rolandas Marcinkevičius" userId="87197785-05cf-44b1-bd84-7dd293a7ef0b" providerId="ADAL" clId="{186A666C-77B4-449E-A355-630B9254619D}" dt="2023-05-01T19:20:32.840" v="4955" actId="26606"/>
          <ac:spMkLst>
            <pc:docMk/>
            <pc:sldMk cId="182065539" sldId="265"/>
            <ac:spMk id="23" creationId="{B373F125-DEF3-41D6-9918-AB21A2ACC37A}"/>
          </ac:spMkLst>
        </pc:spChg>
        <pc:spChg chg="add del">
          <ac:chgData name="Rolandas Marcinkevičius" userId="87197785-05cf-44b1-bd84-7dd293a7ef0b" providerId="ADAL" clId="{186A666C-77B4-449E-A355-630B9254619D}" dt="2023-05-01T19:20:32.840" v="4955" actId="26606"/>
          <ac:spMkLst>
            <pc:docMk/>
            <pc:sldMk cId="182065539" sldId="265"/>
            <ac:spMk id="24" creationId="{71E9F226-EB6E-48C9-ADDA-636DE4BF4EBE}"/>
          </ac:spMkLst>
        </pc:spChg>
        <pc:spChg chg="add del">
          <ac:chgData name="Rolandas Marcinkevičius" userId="87197785-05cf-44b1-bd84-7dd293a7ef0b" providerId="ADAL" clId="{186A666C-77B4-449E-A355-630B9254619D}" dt="2023-05-01T19:20:32.840" v="4955" actId="26606"/>
          <ac:spMkLst>
            <pc:docMk/>
            <pc:sldMk cId="182065539" sldId="265"/>
            <ac:spMk id="25" creationId="{A366EF24-4D0E-5C4A-03A4-A39EF8923AF3}"/>
          </ac:spMkLst>
        </pc:spChg>
        <pc:graphicFrameChg chg="add del">
          <ac:chgData name="Rolandas Marcinkevičius" userId="87197785-05cf-44b1-bd84-7dd293a7ef0b" providerId="ADAL" clId="{186A666C-77B4-449E-A355-630B9254619D}" dt="2023-05-01T19:20:25.861" v="4951" actId="26606"/>
          <ac:graphicFrameMkLst>
            <pc:docMk/>
            <pc:sldMk cId="182065539" sldId="265"/>
            <ac:graphicFrameMk id="6" creationId="{88C8D613-BD00-AC1B-17E9-590D611B5C2C}"/>
          </ac:graphicFrameMkLst>
        </pc:graphicFrameChg>
        <pc:graphicFrameChg chg="add mod">
          <ac:chgData name="Rolandas Marcinkevičius" userId="87197785-05cf-44b1-bd84-7dd293a7ef0b" providerId="ADAL" clId="{186A666C-77B4-449E-A355-630B9254619D}" dt="2023-05-01T19:21:42.372" v="4957" actId="207"/>
          <ac:graphicFrameMkLst>
            <pc:docMk/>
            <pc:sldMk cId="182065539" sldId="265"/>
            <ac:graphicFrameMk id="27" creationId="{32E5DD16-1FAD-33A6-AF3D-8B653F58A7D7}"/>
          </ac:graphicFrameMkLst>
        </pc:graphicFrameChg>
        <pc:picChg chg="add del mod ord">
          <ac:chgData name="Rolandas Marcinkevičius" userId="87197785-05cf-44b1-bd84-7dd293a7ef0b" providerId="ADAL" clId="{186A666C-77B4-449E-A355-630B9254619D}" dt="2023-05-01T08:53:36.077" v="4620" actId="22"/>
          <ac:picMkLst>
            <pc:docMk/>
            <pc:sldMk cId="182065539" sldId="265"/>
            <ac:picMk id="5" creationId="{9B6F0619-300F-D2FF-C891-CE260EDC2DC4}"/>
          </ac:picMkLst>
        </pc:picChg>
        <pc:picChg chg="add del mod ord">
          <ac:chgData name="Rolandas Marcinkevičius" userId="87197785-05cf-44b1-bd84-7dd293a7ef0b" providerId="ADAL" clId="{186A666C-77B4-449E-A355-630B9254619D}" dt="2023-05-01T08:54:22.436" v="4626" actId="22"/>
          <ac:picMkLst>
            <pc:docMk/>
            <pc:sldMk cId="182065539" sldId="265"/>
            <ac:picMk id="7" creationId="{608F227D-421E-0092-BE0F-A95693D25326}"/>
          </ac:picMkLst>
        </pc:picChg>
      </pc:sldChg>
      <pc:sldChg chg="addSp delSp modSp add mod setBg">
        <pc:chgData name="Rolandas Marcinkevičius" userId="87197785-05cf-44b1-bd84-7dd293a7ef0b" providerId="ADAL" clId="{186A666C-77B4-449E-A355-630B9254619D}" dt="2023-05-02T02:11:40.972" v="5010" actId="20577"/>
        <pc:sldMkLst>
          <pc:docMk/>
          <pc:sldMk cId="756499579" sldId="266"/>
        </pc:sldMkLst>
        <pc:spChg chg="mod">
          <ac:chgData name="Rolandas Marcinkevičius" userId="87197785-05cf-44b1-bd84-7dd293a7ef0b" providerId="ADAL" clId="{186A666C-77B4-449E-A355-630B9254619D}" dt="2023-05-01T08:54:36.239" v="4630" actId="26606"/>
          <ac:spMkLst>
            <pc:docMk/>
            <pc:sldMk cId="756499579" sldId="266"/>
            <ac:spMk id="2" creationId="{2760AF92-F284-968E-56F3-6F37CAD687DA}"/>
          </ac:spMkLst>
        </pc:spChg>
        <pc:spChg chg="del">
          <ac:chgData name="Rolandas Marcinkevičius" userId="87197785-05cf-44b1-bd84-7dd293a7ef0b" providerId="ADAL" clId="{186A666C-77B4-449E-A355-630B9254619D}" dt="2023-05-01T08:54:25.371" v="4627" actId="22"/>
          <ac:spMkLst>
            <pc:docMk/>
            <pc:sldMk cId="756499579" sldId="266"/>
            <ac:spMk id="4" creationId="{A366EF24-4D0E-5C4A-03A4-A39EF8923AF3}"/>
          </ac:spMkLst>
        </pc:spChg>
        <pc:spChg chg="add mod">
          <ac:chgData name="Rolandas Marcinkevičius" userId="87197785-05cf-44b1-bd84-7dd293a7ef0b" providerId="ADAL" clId="{186A666C-77B4-449E-A355-630B9254619D}" dt="2023-05-01T09:25:50.868" v="4839" actId="404"/>
          <ac:spMkLst>
            <pc:docMk/>
            <pc:sldMk cId="756499579" sldId="266"/>
            <ac:spMk id="8" creationId="{D76E080D-CCD1-08C8-431E-EF6ADA5CD270}"/>
          </ac:spMkLst>
        </pc:spChg>
        <pc:spChg chg="add del">
          <ac:chgData name="Rolandas Marcinkevičius" userId="87197785-05cf-44b1-bd84-7dd293a7ef0b" providerId="ADAL" clId="{186A666C-77B4-449E-A355-630B9254619D}" dt="2023-05-01T08:54:36.234" v="4629" actId="26606"/>
          <ac:spMkLst>
            <pc:docMk/>
            <pc:sldMk cId="756499579" sldId="266"/>
            <ac:spMk id="9" creationId="{F0075018-5900-1383-FEB5-2DA056AC58D8}"/>
          </ac:spMkLst>
        </pc:spChg>
        <pc:spChg chg="add mod">
          <ac:chgData name="Rolandas Marcinkevičius" userId="87197785-05cf-44b1-bd84-7dd293a7ef0b" providerId="ADAL" clId="{186A666C-77B4-449E-A355-630B9254619D}" dt="2023-05-02T02:11:40.972" v="5010" actId="20577"/>
          <ac:spMkLst>
            <pc:docMk/>
            <pc:sldMk cId="756499579" sldId="266"/>
            <ac:spMk id="11" creationId="{F51B9FBA-77E8-9441-E3CB-99ABBE877E41}"/>
          </ac:spMkLst>
        </pc:spChg>
        <pc:spChg chg="add del">
          <ac:chgData name="Rolandas Marcinkevičius" userId="87197785-05cf-44b1-bd84-7dd293a7ef0b" providerId="ADAL" clId="{186A666C-77B4-449E-A355-630B9254619D}" dt="2023-05-01T08:54:36.234" v="4629" actId="26606"/>
          <ac:spMkLst>
            <pc:docMk/>
            <pc:sldMk cId="756499579" sldId="266"/>
            <ac:spMk id="12" creationId="{F9E22090-20B0-4E64-847E-6DE402F70577}"/>
          </ac:spMkLst>
        </pc:spChg>
        <pc:spChg chg="add">
          <ac:chgData name="Rolandas Marcinkevičius" userId="87197785-05cf-44b1-bd84-7dd293a7ef0b" providerId="ADAL" clId="{186A666C-77B4-449E-A355-630B9254619D}" dt="2023-05-01T08:54:36.239" v="4630" actId="26606"/>
          <ac:spMkLst>
            <pc:docMk/>
            <pc:sldMk cId="756499579" sldId="266"/>
            <ac:spMk id="14" creationId="{3FE9758B-E361-4084-8D9F-729FA6C4AD7E}"/>
          </ac:spMkLst>
        </pc:spChg>
        <pc:spChg chg="add del">
          <ac:chgData name="Rolandas Marcinkevičius" userId="87197785-05cf-44b1-bd84-7dd293a7ef0b" providerId="ADAL" clId="{186A666C-77B4-449E-A355-630B9254619D}" dt="2023-05-01T08:56:31.375" v="4631" actId="22"/>
          <ac:spMkLst>
            <pc:docMk/>
            <pc:sldMk cId="756499579" sldId="266"/>
            <ac:spMk id="15" creationId="{A8687467-8109-FD90-4BBB-06C56CB4304D}"/>
          </ac:spMkLst>
        </pc:spChg>
        <pc:picChg chg="add mod ord">
          <ac:chgData name="Rolandas Marcinkevičius" userId="87197785-05cf-44b1-bd84-7dd293a7ef0b" providerId="ADAL" clId="{186A666C-77B4-449E-A355-630B9254619D}" dt="2023-05-01T09:23:12.260" v="4701" actId="1076"/>
          <ac:picMkLst>
            <pc:docMk/>
            <pc:sldMk cId="756499579" sldId="266"/>
            <ac:picMk id="5" creationId="{5446F9DE-A0FB-689F-1D26-E2FBE8F919CA}"/>
          </ac:picMkLst>
        </pc:picChg>
        <pc:picChg chg="add mod ord">
          <ac:chgData name="Rolandas Marcinkevičius" userId="87197785-05cf-44b1-bd84-7dd293a7ef0b" providerId="ADAL" clId="{186A666C-77B4-449E-A355-630B9254619D}" dt="2023-05-01T08:56:31.375" v="4631" actId="22"/>
          <ac:picMkLst>
            <pc:docMk/>
            <pc:sldMk cId="756499579" sldId="266"/>
            <ac:picMk id="7" creationId="{A23E2AAD-16BA-0354-979B-2FC348366BD4}"/>
          </ac:picMkLst>
        </pc:picChg>
      </pc:sldChg>
      <pc:sldChg chg="addSp delSp modSp add del mod">
        <pc:chgData name="Rolandas Marcinkevičius" userId="87197785-05cf-44b1-bd84-7dd293a7ef0b" providerId="ADAL" clId="{186A666C-77B4-449E-A355-630B9254619D}" dt="2023-05-01T07:53:13.123" v="4043" actId="2696"/>
        <pc:sldMkLst>
          <pc:docMk/>
          <pc:sldMk cId="2532995256" sldId="266"/>
        </pc:sldMkLst>
        <pc:spChg chg="mod">
          <ac:chgData name="Rolandas Marcinkevičius" userId="87197785-05cf-44b1-bd84-7dd293a7ef0b" providerId="ADAL" clId="{186A666C-77B4-449E-A355-630B9254619D}" dt="2023-05-01T07:52:46.264" v="4042" actId="20577"/>
          <ac:spMkLst>
            <pc:docMk/>
            <pc:sldMk cId="2532995256" sldId="266"/>
            <ac:spMk id="2" creationId="{2760AF92-F284-968E-56F3-6F37CAD687DA}"/>
          </ac:spMkLst>
        </pc:spChg>
        <pc:spChg chg="add del mod">
          <ac:chgData name="Rolandas Marcinkevičius" userId="87197785-05cf-44b1-bd84-7dd293a7ef0b" providerId="ADAL" clId="{186A666C-77B4-449E-A355-630B9254619D}" dt="2023-05-01T07:52:42.032" v="4032" actId="478"/>
          <ac:spMkLst>
            <pc:docMk/>
            <pc:sldMk cId="2532995256" sldId="266"/>
            <ac:spMk id="24" creationId="{C87BAB35-556D-7B2B-8652-4CC63F1F24FE}"/>
          </ac:spMkLst>
        </pc:spChg>
      </pc:sldChg>
      <pc:sldChg chg="addSp delSp modSp new del mod">
        <pc:chgData name="Rolandas Marcinkevičius" userId="87197785-05cf-44b1-bd84-7dd293a7ef0b" providerId="ADAL" clId="{186A666C-77B4-449E-A355-630B9254619D}" dt="2023-05-02T02:20:19.649" v="5512" actId="2696"/>
        <pc:sldMkLst>
          <pc:docMk/>
          <pc:sldMk cId="1723047656" sldId="267"/>
        </pc:sldMkLst>
        <pc:spChg chg="mod">
          <ac:chgData name="Rolandas Marcinkevičius" userId="87197785-05cf-44b1-bd84-7dd293a7ef0b" providerId="ADAL" clId="{186A666C-77B4-449E-A355-630B9254619D}" dt="2023-05-01T08:58:02.912" v="4634" actId="20577"/>
          <ac:spMkLst>
            <pc:docMk/>
            <pc:sldMk cId="1723047656" sldId="267"/>
            <ac:spMk id="2" creationId="{435FA0CD-B1FA-BA71-5831-D1627D1FE911}"/>
          </ac:spMkLst>
        </pc:spChg>
        <pc:spChg chg="del">
          <ac:chgData name="Rolandas Marcinkevičius" userId="87197785-05cf-44b1-bd84-7dd293a7ef0b" providerId="ADAL" clId="{186A666C-77B4-449E-A355-630B9254619D}" dt="2023-05-01T09:30:26.056" v="4841" actId="22"/>
          <ac:spMkLst>
            <pc:docMk/>
            <pc:sldMk cId="1723047656" sldId="267"/>
            <ac:spMk id="3" creationId="{2CCA4406-9F51-E8C0-B689-1E1B52981447}"/>
          </ac:spMkLst>
        </pc:spChg>
        <pc:graphicFrameChg chg="add del mod">
          <ac:chgData name="Rolandas Marcinkevičius" userId="87197785-05cf-44b1-bd84-7dd293a7ef0b" providerId="ADAL" clId="{186A666C-77B4-449E-A355-630B9254619D}" dt="2023-05-01T09:21:18.137" v="4692"/>
          <ac:graphicFrameMkLst>
            <pc:docMk/>
            <pc:sldMk cId="1723047656" sldId="267"/>
            <ac:graphicFrameMk id="4" creationId="{08CF0703-213C-DA34-6C7C-F6A403CE7F94}"/>
          </ac:graphicFrameMkLst>
        </pc:graphicFrameChg>
        <pc:picChg chg="add mod ord">
          <ac:chgData name="Rolandas Marcinkevičius" userId="87197785-05cf-44b1-bd84-7dd293a7ef0b" providerId="ADAL" clId="{186A666C-77B4-449E-A355-630B9254619D}" dt="2023-05-01T09:30:40.337" v="4844" actId="1076"/>
          <ac:picMkLst>
            <pc:docMk/>
            <pc:sldMk cId="1723047656" sldId="267"/>
            <ac:picMk id="6" creationId="{1F7E64CD-45D0-8F87-5786-D55A5723DE46}"/>
          </ac:picMkLst>
        </pc:picChg>
      </pc:sldChg>
      <pc:sldChg chg="modSp add del mod">
        <pc:chgData name="Rolandas Marcinkevičius" userId="87197785-05cf-44b1-bd84-7dd293a7ef0b" providerId="ADAL" clId="{186A666C-77B4-449E-A355-630B9254619D}" dt="2023-05-01T08:20:55.082" v="4482" actId="2696"/>
        <pc:sldMkLst>
          <pc:docMk/>
          <pc:sldMk cId="3122278778" sldId="267"/>
        </pc:sldMkLst>
        <pc:spChg chg="mod">
          <ac:chgData name="Rolandas Marcinkevičius" userId="87197785-05cf-44b1-bd84-7dd293a7ef0b" providerId="ADAL" clId="{186A666C-77B4-449E-A355-630B9254619D}" dt="2023-05-01T07:59:35.566" v="4340" actId="20577"/>
          <ac:spMkLst>
            <pc:docMk/>
            <pc:sldMk cId="3122278778" sldId="267"/>
            <ac:spMk id="2" creationId="{2760AF92-F284-968E-56F3-6F37CAD687DA}"/>
          </ac:spMkLst>
        </pc:spChg>
      </pc:sldChg>
      <pc:sldChg chg="delSp modSp add mod">
        <pc:chgData name="Rolandas Marcinkevičius" userId="87197785-05cf-44b1-bd84-7dd293a7ef0b" providerId="ADAL" clId="{186A666C-77B4-449E-A355-630B9254619D}" dt="2023-05-01T09:33:10.122" v="4848" actId="14100"/>
        <pc:sldMkLst>
          <pc:docMk/>
          <pc:sldMk cId="2774685577" sldId="268"/>
        </pc:sldMkLst>
        <pc:spChg chg="del">
          <ac:chgData name="Rolandas Marcinkevičius" userId="87197785-05cf-44b1-bd84-7dd293a7ef0b" providerId="ADAL" clId="{186A666C-77B4-449E-A355-630B9254619D}" dt="2023-05-01T09:33:06.985" v="4847" actId="478"/>
          <ac:spMkLst>
            <pc:docMk/>
            <pc:sldMk cId="2774685577" sldId="268"/>
            <ac:spMk id="6" creationId="{F0DC26EF-5472-1AEC-64C8-D38D512F1FD4}"/>
          </ac:spMkLst>
        </pc:spChg>
        <pc:spChg chg="del">
          <ac:chgData name="Rolandas Marcinkevičius" userId="87197785-05cf-44b1-bd84-7dd293a7ef0b" providerId="ADAL" clId="{186A666C-77B4-449E-A355-630B9254619D}" dt="2023-05-01T09:33:05.666" v="4846" actId="478"/>
          <ac:spMkLst>
            <pc:docMk/>
            <pc:sldMk cId="2774685577" sldId="268"/>
            <ac:spMk id="11" creationId="{BD08CBE4-A5FD-8DBE-1D25-477B765C2D2C}"/>
          </ac:spMkLst>
        </pc:spChg>
        <pc:picChg chg="mod">
          <ac:chgData name="Rolandas Marcinkevičius" userId="87197785-05cf-44b1-bd84-7dd293a7ef0b" providerId="ADAL" clId="{186A666C-77B4-449E-A355-630B9254619D}" dt="2023-05-01T09:33:10.122" v="4848" actId="14100"/>
          <ac:picMkLst>
            <pc:docMk/>
            <pc:sldMk cId="2774685577" sldId="268"/>
            <ac:picMk id="10" creationId="{A903F298-2B26-BC5F-4315-EFBED038F956}"/>
          </ac:picMkLst>
        </pc:picChg>
      </pc:sldChg>
      <pc:sldChg chg="add">
        <pc:chgData name="Rolandas Marcinkevičius" userId="87197785-05cf-44b1-bd84-7dd293a7ef0b" providerId="ADAL" clId="{186A666C-77B4-449E-A355-630B9254619D}" dt="2023-05-01T09:33:25.275" v="4851" actId="2890"/>
        <pc:sldMkLst>
          <pc:docMk/>
          <pc:sldMk cId="1204332571" sldId="269"/>
        </pc:sldMkLst>
      </pc:sldChg>
      <pc:sldChg chg="add">
        <pc:chgData name="Rolandas Marcinkevičius" userId="87197785-05cf-44b1-bd84-7dd293a7ef0b" providerId="ADAL" clId="{186A666C-77B4-449E-A355-630B9254619D}" dt="2023-05-01T09:33:43.833" v="4854" actId="2890"/>
        <pc:sldMkLst>
          <pc:docMk/>
          <pc:sldMk cId="388082337" sldId="270"/>
        </pc:sldMkLst>
      </pc:sldChg>
      <pc:sldChg chg="addSp delSp modSp add mod">
        <pc:chgData name="Rolandas Marcinkevičius" userId="87197785-05cf-44b1-bd84-7dd293a7ef0b" providerId="ADAL" clId="{186A666C-77B4-449E-A355-630B9254619D}" dt="2023-05-02T02:19:44.718" v="5511" actId="478"/>
        <pc:sldMkLst>
          <pc:docMk/>
          <pc:sldMk cId="1685428696" sldId="271"/>
        </pc:sldMkLst>
        <pc:spChg chg="add mod">
          <ac:chgData name="Rolandas Marcinkevičius" userId="87197785-05cf-44b1-bd84-7dd293a7ef0b" providerId="ADAL" clId="{186A666C-77B4-449E-A355-630B9254619D}" dt="2023-05-02T02:14:57.911" v="5080" actId="20577"/>
          <ac:spMkLst>
            <pc:docMk/>
            <pc:sldMk cId="1685428696" sldId="271"/>
            <ac:spMk id="3" creationId="{52E26600-F402-B8E2-8907-BFEC9B8B45A9}"/>
          </ac:spMkLst>
        </pc:spChg>
        <pc:spChg chg="add mod">
          <ac:chgData name="Rolandas Marcinkevičius" userId="87197785-05cf-44b1-bd84-7dd293a7ef0b" providerId="ADAL" clId="{186A666C-77B4-449E-A355-630B9254619D}" dt="2023-05-02T02:15:09.103" v="5099" actId="20577"/>
          <ac:spMkLst>
            <pc:docMk/>
            <pc:sldMk cId="1685428696" sldId="271"/>
            <ac:spMk id="4" creationId="{0304627C-7314-A356-2748-EDEB2D6D0596}"/>
          </ac:spMkLst>
        </pc:spChg>
        <pc:spChg chg="add mod">
          <ac:chgData name="Rolandas Marcinkevičius" userId="87197785-05cf-44b1-bd84-7dd293a7ef0b" providerId="ADAL" clId="{186A666C-77B4-449E-A355-630B9254619D}" dt="2023-05-02T02:15:56.763" v="5161" actId="20577"/>
          <ac:spMkLst>
            <pc:docMk/>
            <pc:sldMk cId="1685428696" sldId="271"/>
            <ac:spMk id="5" creationId="{83DB43A5-F4D0-A028-6EE1-841190FAB428}"/>
          </ac:spMkLst>
        </pc:spChg>
        <pc:spChg chg="add mod">
          <ac:chgData name="Rolandas Marcinkevičius" userId="87197785-05cf-44b1-bd84-7dd293a7ef0b" providerId="ADAL" clId="{186A666C-77B4-449E-A355-630B9254619D}" dt="2023-05-02T02:16:10.632" v="5181" actId="20577"/>
          <ac:spMkLst>
            <pc:docMk/>
            <pc:sldMk cId="1685428696" sldId="271"/>
            <ac:spMk id="7" creationId="{9D77F884-FD6C-7B65-F9A3-90FD5EACC246}"/>
          </ac:spMkLst>
        </pc:spChg>
        <pc:spChg chg="add mod">
          <ac:chgData name="Rolandas Marcinkevičius" userId="87197785-05cf-44b1-bd84-7dd293a7ef0b" providerId="ADAL" clId="{186A666C-77B4-449E-A355-630B9254619D}" dt="2023-05-02T02:16:34.743" v="5221" actId="20577"/>
          <ac:spMkLst>
            <pc:docMk/>
            <pc:sldMk cId="1685428696" sldId="271"/>
            <ac:spMk id="8" creationId="{90C55355-4495-5953-A6E0-EFA0CC2802FC}"/>
          </ac:spMkLst>
        </pc:spChg>
        <pc:spChg chg="add mod">
          <ac:chgData name="Rolandas Marcinkevičius" userId="87197785-05cf-44b1-bd84-7dd293a7ef0b" providerId="ADAL" clId="{186A666C-77B4-449E-A355-630B9254619D}" dt="2023-05-02T02:16:58.851" v="5258" actId="20577"/>
          <ac:spMkLst>
            <pc:docMk/>
            <pc:sldMk cId="1685428696" sldId="271"/>
            <ac:spMk id="9" creationId="{527A89DD-ADEA-4E44-06C7-B7EB70984B5C}"/>
          </ac:spMkLst>
        </pc:spChg>
        <pc:spChg chg="add mod">
          <ac:chgData name="Rolandas Marcinkevičius" userId="87197785-05cf-44b1-bd84-7dd293a7ef0b" providerId="ADAL" clId="{186A666C-77B4-449E-A355-630B9254619D}" dt="2023-05-02T02:18:34.427" v="5410" actId="1076"/>
          <ac:spMkLst>
            <pc:docMk/>
            <pc:sldMk cId="1685428696" sldId="271"/>
            <ac:spMk id="10" creationId="{B2CDAC9E-F23A-BAD1-7836-0FDFB34D3D34}"/>
          </ac:spMkLst>
        </pc:spChg>
        <pc:spChg chg="add mod">
          <ac:chgData name="Rolandas Marcinkevičius" userId="87197785-05cf-44b1-bd84-7dd293a7ef0b" providerId="ADAL" clId="{186A666C-77B4-449E-A355-630B9254619D}" dt="2023-05-02T02:18:39.702" v="5421" actId="20577"/>
          <ac:spMkLst>
            <pc:docMk/>
            <pc:sldMk cId="1685428696" sldId="271"/>
            <ac:spMk id="11" creationId="{E33EEC95-7617-8A71-E1FD-61AD6DE7E2B6}"/>
          </ac:spMkLst>
        </pc:spChg>
        <pc:spChg chg="add del mod">
          <ac:chgData name="Rolandas Marcinkevičius" userId="87197785-05cf-44b1-bd84-7dd293a7ef0b" providerId="ADAL" clId="{186A666C-77B4-449E-A355-630B9254619D}" dt="2023-05-02T02:19:20.729" v="5473" actId="478"/>
          <ac:spMkLst>
            <pc:docMk/>
            <pc:sldMk cId="1685428696" sldId="271"/>
            <ac:spMk id="12" creationId="{AF3A009B-CBC8-3FF2-AB74-AE1FB692D87E}"/>
          </ac:spMkLst>
        </pc:spChg>
        <pc:spChg chg="add mod">
          <ac:chgData name="Rolandas Marcinkevičius" userId="87197785-05cf-44b1-bd84-7dd293a7ef0b" providerId="ADAL" clId="{186A666C-77B4-449E-A355-630B9254619D}" dt="2023-05-02T02:19:38.690" v="5509" actId="20577"/>
          <ac:spMkLst>
            <pc:docMk/>
            <pc:sldMk cId="1685428696" sldId="271"/>
            <ac:spMk id="13" creationId="{BBB190CC-E287-38BB-1565-08049F434C93}"/>
          </ac:spMkLst>
        </pc:spChg>
        <pc:spChg chg="add del mod">
          <ac:chgData name="Rolandas Marcinkevičius" userId="87197785-05cf-44b1-bd84-7dd293a7ef0b" providerId="ADAL" clId="{186A666C-77B4-449E-A355-630B9254619D}" dt="2023-05-02T02:19:44.718" v="5511" actId="478"/>
          <ac:spMkLst>
            <pc:docMk/>
            <pc:sldMk cId="1685428696" sldId="271"/>
            <ac:spMk id="15" creationId="{73265530-21FF-F437-8DB3-80D7B2CAEF5B}"/>
          </ac:spMkLst>
        </pc:spChg>
        <pc:picChg chg="del mod">
          <ac:chgData name="Rolandas Marcinkevičius" userId="87197785-05cf-44b1-bd84-7dd293a7ef0b" providerId="ADAL" clId="{186A666C-77B4-449E-A355-630B9254619D}" dt="2023-05-02T02:19:40.672" v="5510" actId="478"/>
          <ac:picMkLst>
            <pc:docMk/>
            <pc:sldMk cId="1685428696" sldId="271"/>
            <ac:picMk id="6" creationId="{1F7E64CD-45D0-8F87-5786-D55A5723DE46}"/>
          </ac:picMkLst>
        </pc:picChg>
      </pc:sldChg>
      <pc:sldChg chg="addSp delSp modSp add mod">
        <pc:chgData name="Rolandas Marcinkevičius" userId="87197785-05cf-44b1-bd84-7dd293a7ef0b" providerId="ADAL" clId="{186A666C-77B4-449E-A355-630B9254619D}" dt="2023-05-02T02:27:06.472" v="5572" actId="20577"/>
        <pc:sldMkLst>
          <pc:docMk/>
          <pc:sldMk cId="25957797" sldId="272"/>
        </pc:sldMkLst>
        <pc:spChg chg="mod">
          <ac:chgData name="Rolandas Marcinkevičius" userId="87197785-05cf-44b1-bd84-7dd293a7ef0b" providerId="ADAL" clId="{186A666C-77B4-449E-A355-630B9254619D}" dt="2023-05-02T02:27:06.472" v="5572" actId="20577"/>
          <ac:spMkLst>
            <pc:docMk/>
            <pc:sldMk cId="25957797" sldId="272"/>
            <ac:spMk id="2" creationId="{2760AF92-F284-968E-56F3-6F37CAD687DA}"/>
          </ac:spMkLst>
        </pc:spChg>
        <pc:spChg chg="add del mod">
          <ac:chgData name="Rolandas Marcinkevičius" userId="87197785-05cf-44b1-bd84-7dd293a7ef0b" providerId="ADAL" clId="{186A666C-77B4-449E-A355-630B9254619D}" dt="2023-05-02T02:24:36.904" v="5517" actId="22"/>
          <ac:spMkLst>
            <pc:docMk/>
            <pc:sldMk cId="25957797" sldId="272"/>
            <ac:spMk id="4" creationId="{D98F0DBB-8AF2-D3B0-B9DC-AA5B28456924}"/>
          </ac:spMkLst>
        </pc:spChg>
        <pc:spChg chg="del">
          <ac:chgData name="Rolandas Marcinkevičius" userId="87197785-05cf-44b1-bd84-7dd293a7ef0b" providerId="ADAL" clId="{186A666C-77B4-449E-A355-630B9254619D}" dt="2023-05-02T02:24:33.120" v="5515" actId="478"/>
          <ac:spMkLst>
            <pc:docMk/>
            <pc:sldMk cId="25957797" sldId="272"/>
            <ac:spMk id="6" creationId="{F0DC26EF-5472-1AEC-64C8-D38D512F1FD4}"/>
          </ac:spMkLst>
        </pc:spChg>
        <pc:spChg chg="add del mod">
          <ac:chgData name="Rolandas Marcinkevičius" userId="87197785-05cf-44b1-bd84-7dd293a7ef0b" providerId="ADAL" clId="{186A666C-77B4-449E-A355-630B9254619D}" dt="2023-05-02T02:26:00.082" v="5520" actId="22"/>
          <ac:spMkLst>
            <pc:docMk/>
            <pc:sldMk cId="25957797" sldId="272"/>
            <ac:spMk id="9" creationId="{0A0B6DD7-19EF-0A6F-7D3D-E13CB32C605A}"/>
          </ac:spMkLst>
        </pc:spChg>
        <pc:spChg chg="del">
          <ac:chgData name="Rolandas Marcinkevičius" userId="87197785-05cf-44b1-bd84-7dd293a7ef0b" providerId="ADAL" clId="{186A666C-77B4-449E-A355-630B9254619D}" dt="2023-05-02T02:24:31.813" v="5514" actId="478"/>
          <ac:spMkLst>
            <pc:docMk/>
            <pc:sldMk cId="25957797" sldId="272"/>
            <ac:spMk id="11" creationId="{BD08CBE4-A5FD-8DBE-1D25-477B765C2D2C}"/>
          </ac:spMkLst>
        </pc:spChg>
        <pc:spChg chg="add del mod">
          <ac:chgData name="Rolandas Marcinkevičius" userId="87197785-05cf-44b1-bd84-7dd293a7ef0b" providerId="ADAL" clId="{186A666C-77B4-449E-A355-630B9254619D}" dt="2023-05-02T02:26:40.793" v="5531" actId="478"/>
          <ac:spMkLst>
            <pc:docMk/>
            <pc:sldMk cId="25957797" sldId="272"/>
            <ac:spMk id="15" creationId="{BD3B6C97-6884-72BC-C148-80FD97D366A5}"/>
          </ac:spMkLst>
        </pc:spChg>
        <pc:picChg chg="add del mod ord">
          <ac:chgData name="Rolandas Marcinkevičius" userId="87197785-05cf-44b1-bd84-7dd293a7ef0b" providerId="ADAL" clId="{186A666C-77B4-449E-A355-630B9254619D}" dt="2023-05-02T02:24:42.810" v="5519" actId="21"/>
          <ac:picMkLst>
            <pc:docMk/>
            <pc:sldMk cId="25957797" sldId="272"/>
            <ac:picMk id="7" creationId="{5E5F2C06-F474-3C8B-8A0C-8EB4A7E8282B}"/>
          </ac:picMkLst>
        </pc:picChg>
        <pc:picChg chg="del">
          <ac:chgData name="Rolandas Marcinkevičius" userId="87197785-05cf-44b1-bd84-7dd293a7ef0b" providerId="ADAL" clId="{186A666C-77B4-449E-A355-630B9254619D}" dt="2023-05-02T02:24:34.208" v="5516" actId="478"/>
          <ac:picMkLst>
            <pc:docMk/>
            <pc:sldMk cId="25957797" sldId="272"/>
            <ac:picMk id="10" creationId="{A903F298-2B26-BC5F-4315-EFBED038F956}"/>
          </ac:picMkLst>
        </pc:picChg>
        <pc:picChg chg="add del mod ord">
          <ac:chgData name="Rolandas Marcinkevičius" userId="87197785-05cf-44b1-bd84-7dd293a7ef0b" providerId="ADAL" clId="{186A666C-77B4-449E-A355-630B9254619D}" dt="2023-05-02T02:26:31.757" v="5525" actId="478"/>
          <ac:picMkLst>
            <pc:docMk/>
            <pc:sldMk cId="25957797" sldId="272"/>
            <ac:picMk id="13" creationId="{422C74B1-B367-4F5F-9779-583BE4F8768E}"/>
          </ac:picMkLst>
        </pc:picChg>
        <pc:picChg chg="add mod">
          <ac:chgData name="Rolandas Marcinkevičius" userId="87197785-05cf-44b1-bd84-7dd293a7ef0b" providerId="ADAL" clId="{186A666C-77B4-449E-A355-630B9254619D}" dt="2023-05-02T02:26:44.465" v="5532" actId="1076"/>
          <ac:picMkLst>
            <pc:docMk/>
            <pc:sldMk cId="25957797" sldId="272"/>
            <ac:picMk id="17" creationId="{25C4DF69-996D-A443-BDE0-4D5FAED4D4C9}"/>
          </ac:picMkLst>
        </pc:picChg>
      </pc:sldChg>
      <pc:sldChg chg="addSp delSp modSp add mod">
        <pc:chgData name="Rolandas Marcinkevičius" userId="87197785-05cf-44b1-bd84-7dd293a7ef0b" providerId="ADAL" clId="{186A666C-77B4-449E-A355-630B9254619D}" dt="2023-05-02T02:30:48.061" v="5585" actId="1076"/>
        <pc:sldMkLst>
          <pc:docMk/>
          <pc:sldMk cId="2661857286" sldId="273"/>
        </pc:sldMkLst>
        <pc:spChg chg="mod">
          <ac:chgData name="Rolandas Marcinkevičius" userId="87197785-05cf-44b1-bd84-7dd293a7ef0b" providerId="ADAL" clId="{186A666C-77B4-449E-A355-630B9254619D}" dt="2023-05-02T02:27:12.125" v="5574" actId="20577"/>
          <ac:spMkLst>
            <pc:docMk/>
            <pc:sldMk cId="2661857286" sldId="273"/>
            <ac:spMk id="2" creationId="{2760AF92-F284-968E-56F3-6F37CAD687DA}"/>
          </ac:spMkLst>
        </pc:spChg>
        <pc:picChg chg="add del mod">
          <ac:chgData name="Rolandas Marcinkevičius" userId="87197785-05cf-44b1-bd84-7dd293a7ef0b" providerId="ADAL" clId="{186A666C-77B4-449E-A355-630B9254619D}" dt="2023-05-02T02:29:45.973" v="5579" actId="478"/>
          <ac:picMkLst>
            <pc:docMk/>
            <pc:sldMk cId="2661857286" sldId="273"/>
            <ac:picMk id="4" creationId="{00B49723-3CC0-4877-5E9D-7BB7FC0AFA50}"/>
          </ac:picMkLst>
        </pc:picChg>
        <pc:picChg chg="add del mod">
          <ac:chgData name="Rolandas Marcinkevičius" userId="87197785-05cf-44b1-bd84-7dd293a7ef0b" providerId="ADAL" clId="{186A666C-77B4-449E-A355-630B9254619D}" dt="2023-05-02T02:30:44.257" v="5583" actId="478"/>
          <ac:picMkLst>
            <pc:docMk/>
            <pc:sldMk cId="2661857286" sldId="273"/>
            <ac:picMk id="6" creationId="{2FAA3D37-5F91-105A-5971-26F7B9C3F59A}"/>
          </ac:picMkLst>
        </pc:picChg>
        <pc:picChg chg="add mod">
          <ac:chgData name="Rolandas Marcinkevičius" userId="87197785-05cf-44b1-bd84-7dd293a7ef0b" providerId="ADAL" clId="{186A666C-77B4-449E-A355-630B9254619D}" dt="2023-05-02T02:30:48.061" v="5585" actId="1076"/>
          <ac:picMkLst>
            <pc:docMk/>
            <pc:sldMk cId="2661857286" sldId="273"/>
            <ac:picMk id="8" creationId="{36561DC6-032D-9602-CE02-180ACB4AF558}"/>
          </ac:picMkLst>
        </pc:picChg>
        <pc:picChg chg="del">
          <ac:chgData name="Rolandas Marcinkevičius" userId="87197785-05cf-44b1-bd84-7dd293a7ef0b" providerId="ADAL" clId="{186A666C-77B4-449E-A355-630B9254619D}" dt="2023-05-02T02:29:26.435" v="5575" actId="478"/>
          <ac:picMkLst>
            <pc:docMk/>
            <pc:sldMk cId="2661857286" sldId="273"/>
            <ac:picMk id="17" creationId="{25C4DF69-996D-A443-BDE0-4D5FAED4D4C9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71CCC83-D110-4A2F-98FE-6613EB2FAC5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C177C4C-1525-4FEA-8767-0F0DBE0604F3}">
      <dgm:prSet/>
      <dgm:spPr/>
      <dgm:t>
        <a:bodyPr/>
        <a:lstStyle/>
        <a:p>
          <a:r>
            <a:rPr lang="lt-LT" dirty="0"/>
            <a:t>Civilinis kodeksas</a:t>
          </a:r>
          <a:endParaRPr lang="en-US" dirty="0"/>
        </a:p>
      </dgm:t>
    </dgm:pt>
    <dgm:pt modelId="{6ADA25A2-C087-402C-A7CD-04D78B8039F2}" type="parTrans" cxnId="{1B682CED-5C7B-4409-9E42-9FD4FCB10187}">
      <dgm:prSet/>
      <dgm:spPr/>
      <dgm:t>
        <a:bodyPr/>
        <a:lstStyle/>
        <a:p>
          <a:endParaRPr lang="en-US"/>
        </a:p>
      </dgm:t>
    </dgm:pt>
    <dgm:pt modelId="{04E8B992-9BF5-492E-8F41-E94B3D98DC11}" type="sibTrans" cxnId="{1B682CED-5C7B-4409-9E42-9FD4FCB10187}">
      <dgm:prSet/>
      <dgm:spPr/>
      <dgm:t>
        <a:bodyPr/>
        <a:lstStyle/>
        <a:p>
          <a:endParaRPr lang="en-US"/>
        </a:p>
      </dgm:t>
    </dgm:pt>
    <dgm:pt modelId="{D369B2EC-C143-4144-9764-552C179E85AD}">
      <dgm:prSet/>
      <dgm:spPr/>
      <dgm:t>
        <a:bodyPr/>
        <a:lstStyle/>
        <a:p>
          <a:r>
            <a:rPr lang="lt-LT"/>
            <a:t>Statybos įstatymas</a:t>
          </a:r>
          <a:endParaRPr lang="en-US"/>
        </a:p>
      </dgm:t>
    </dgm:pt>
    <dgm:pt modelId="{0CC875A0-9A2E-4B8F-AAD3-94E753DBC338}" type="parTrans" cxnId="{77FF5275-7CC7-40A3-9480-4B8920DE61CA}">
      <dgm:prSet/>
      <dgm:spPr/>
      <dgm:t>
        <a:bodyPr/>
        <a:lstStyle/>
        <a:p>
          <a:endParaRPr lang="en-US"/>
        </a:p>
      </dgm:t>
    </dgm:pt>
    <dgm:pt modelId="{4ED6D554-88B3-441F-BC51-75AB872BA777}" type="sibTrans" cxnId="{77FF5275-7CC7-40A3-9480-4B8920DE61CA}">
      <dgm:prSet/>
      <dgm:spPr/>
      <dgm:t>
        <a:bodyPr/>
        <a:lstStyle/>
        <a:p>
          <a:endParaRPr lang="en-US"/>
        </a:p>
      </dgm:t>
    </dgm:pt>
    <dgm:pt modelId="{DCD4E390-8D11-4844-8183-3ECD290EFF4D}">
      <dgm:prSet/>
      <dgm:spPr/>
      <dgm:t>
        <a:bodyPr/>
        <a:lstStyle/>
        <a:p>
          <a:r>
            <a:rPr lang="lt-LT"/>
            <a:t>Statybos techninis reglamentai</a:t>
          </a:r>
          <a:endParaRPr lang="en-US"/>
        </a:p>
      </dgm:t>
    </dgm:pt>
    <dgm:pt modelId="{E0579224-E8A1-42C2-84A7-F8D3AACA07AD}" type="parTrans" cxnId="{F7692222-4D38-4D8C-A28B-EA007C657F2B}">
      <dgm:prSet/>
      <dgm:spPr/>
      <dgm:t>
        <a:bodyPr/>
        <a:lstStyle/>
        <a:p>
          <a:endParaRPr lang="en-US"/>
        </a:p>
      </dgm:t>
    </dgm:pt>
    <dgm:pt modelId="{45803441-268E-49B4-9E75-8EACAC1D9194}" type="sibTrans" cxnId="{F7692222-4D38-4D8C-A28B-EA007C657F2B}">
      <dgm:prSet/>
      <dgm:spPr/>
      <dgm:t>
        <a:bodyPr/>
        <a:lstStyle/>
        <a:p>
          <a:endParaRPr lang="en-US"/>
        </a:p>
      </dgm:t>
    </dgm:pt>
    <dgm:pt modelId="{109B136E-3B70-457D-9E0C-43FFEE18B4EF}">
      <dgm:prSet/>
      <dgm:spPr>
        <a:solidFill>
          <a:srgbClr val="4590B8"/>
        </a:solidFill>
      </dgm:spPr>
      <dgm:t>
        <a:bodyPr/>
        <a:lstStyle/>
        <a:p>
          <a:r>
            <a:rPr lang="lt-LT"/>
            <a:t>Butų ir kitų patalpų savininkų lėšų kaupimo tvarka</a:t>
          </a:r>
          <a:endParaRPr lang="en-US"/>
        </a:p>
      </dgm:t>
    </dgm:pt>
    <dgm:pt modelId="{A01231F1-2997-4889-A855-94FC988E5B62}" type="parTrans" cxnId="{009F0AAE-6C36-4DE4-AD7F-371BA23BC7FF}">
      <dgm:prSet/>
      <dgm:spPr/>
      <dgm:t>
        <a:bodyPr/>
        <a:lstStyle/>
        <a:p>
          <a:endParaRPr lang="en-US"/>
        </a:p>
      </dgm:t>
    </dgm:pt>
    <dgm:pt modelId="{01FA1295-E880-4023-82C1-790655D5580A}" type="sibTrans" cxnId="{009F0AAE-6C36-4DE4-AD7F-371BA23BC7FF}">
      <dgm:prSet/>
      <dgm:spPr/>
      <dgm:t>
        <a:bodyPr/>
        <a:lstStyle/>
        <a:p>
          <a:endParaRPr lang="en-US"/>
        </a:p>
      </dgm:t>
    </dgm:pt>
    <dgm:pt modelId="{8D140289-436D-4658-9D86-3AA446EE33E5}" type="pres">
      <dgm:prSet presAssocID="{C71CCC83-D110-4A2F-98FE-6613EB2FAC5E}" presName="linear" presStyleCnt="0">
        <dgm:presLayoutVars>
          <dgm:animLvl val="lvl"/>
          <dgm:resizeHandles val="exact"/>
        </dgm:presLayoutVars>
      </dgm:prSet>
      <dgm:spPr/>
    </dgm:pt>
    <dgm:pt modelId="{4A882EA8-C187-4ECF-BC36-2C3A9B68F695}" type="pres">
      <dgm:prSet presAssocID="{AC177C4C-1525-4FEA-8767-0F0DBE0604F3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0ECD06AD-AD93-4005-B4F3-7713C62329AA}" type="pres">
      <dgm:prSet presAssocID="{04E8B992-9BF5-492E-8F41-E94B3D98DC11}" presName="spacer" presStyleCnt="0"/>
      <dgm:spPr/>
    </dgm:pt>
    <dgm:pt modelId="{7BC7C282-E445-43D4-B867-6761C41F4D16}" type="pres">
      <dgm:prSet presAssocID="{D369B2EC-C143-4144-9764-552C179E85AD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34A83261-96AD-44F7-8A1F-5B558EFBBDAE}" type="pres">
      <dgm:prSet presAssocID="{4ED6D554-88B3-441F-BC51-75AB872BA777}" presName="spacer" presStyleCnt="0"/>
      <dgm:spPr/>
    </dgm:pt>
    <dgm:pt modelId="{36BAD3CA-A35E-4934-BFC0-6EC00E5F48F8}" type="pres">
      <dgm:prSet presAssocID="{DCD4E390-8D11-4844-8183-3ECD290EFF4D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D1ECE55A-D9CE-4CD5-AFEE-AECD0AFAD81C}" type="pres">
      <dgm:prSet presAssocID="{45803441-268E-49B4-9E75-8EACAC1D9194}" presName="spacer" presStyleCnt="0"/>
      <dgm:spPr/>
    </dgm:pt>
    <dgm:pt modelId="{8C8D45B2-C4AA-4FE2-80FB-DB04C3E2B2C0}" type="pres">
      <dgm:prSet presAssocID="{109B136E-3B70-457D-9E0C-43FFEE18B4EF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F7692222-4D38-4D8C-A28B-EA007C657F2B}" srcId="{C71CCC83-D110-4A2F-98FE-6613EB2FAC5E}" destId="{DCD4E390-8D11-4844-8183-3ECD290EFF4D}" srcOrd="2" destOrd="0" parTransId="{E0579224-E8A1-42C2-84A7-F8D3AACA07AD}" sibTransId="{45803441-268E-49B4-9E75-8EACAC1D9194}"/>
    <dgm:cxn modelId="{F7094434-8248-4478-8232-EC5BBB393B00}" type="presOf" srcId="{C71CCC83-D110-4A2F-98FE-6613EB2FAC5E}" destId="{8D140289-436D-4658-9D86-3AA446EE33E5}" srcOrd="0" destOrd="0" presId="urn:microsoft.com/office/officeart/2005/8/layout/vList2"/>
    <dgm:cxn modelId="{CB85794B-1005-4A94-9565-9C9225787B06}" type="presOf" srcId="{AC177C4C-1525-4FEA-8767-0F0DBE0604F3}" destId="{4A882EA8-C187-4ECF-BC36-2C3A9B68F695}" srcOrd="0" destOrd="0" presId="urn:microsoft.com/office/officeart/2005/8/layout/vList2"/>
    <dgm:cxn modelId="{77FF5275-7CC7-40A3-9480-4B8920DE61CA}" srcId="{C71CCC83-D110-4A2F-98FE-6613EB2FAC5E}" destId="{D369B2EC-C143-4144-9764-552C179E85AD}" srcOrd="1" destOrd="0" parTransId="{0CC875A0-9A2E-4B8F-AAD3-94E753DBC338}" sibTransId="{4ED6D554-88B3-441F-BC51-75AB872BA777}"/>
    <dgm:cxn modelId="{DA6E055A-EDBC-4AF3-BBB7-EE058B3DFDFC}" type="presOf" srcId="{109B136E-3B70-457D-9E0C-43FFEE18B4EF}" destId="{8C8D45B2-C4AA-4FE2-80FB-DB04C3E2B2C0}" srcOrd="0" destOrd="0" presId="urn:microsoft.com/office/officeart/2005/8/layout/vList2"/>
    <dgm:cxn modelId="{786AE89E-2C22-4885-9A51-94636F5C7913}" type="presOf" srcId="{D369B2EC-C143-4144-9764-552C179E85AD}" destId="{7BC7C282-E445-43D4-B867-6761C41F4D16}" srcOrd="0" destOrd="0" presId="urn:microsoft.com/office/officeart/2005/8/layout/vList2"/>
    <dgm:cxn modelId="{009F0AAE-6C36-4DE4-AD7F-371BA23BC7FF}" srcId="{C71CCC83-D110-4A2F-98FE-6613EB2FAC5E}" destId="{109B136E-3B70-457D-9E0C-43FFEE18B4EF}" srcOrd="3" destOrd="0" parTransId="{A01231F1-2997-4889-A855-94FC988E5B62}" sibTransId="{01FA1295-E880-4023-82C1-790655D5580A}"/>
    <dgm:cxn modelId="{748205B8-5ABB-4956-A4F6-6861C4EEA29E}" type="presOf" srcId="{DCD4E390-8D11-4844-8183-3ECD290EFF4D}" destId="{36BAD3CA-A35E-4934-BFC0-6EC00E5F48F8}" srcOrd="0" destOrd="0" presId="urn:microsoft.com/office/officeart/2005/8/layout/vList2"/>
    <dgm:cxn modelId="{1B682CED-5C7B-4409-9E42-9FD4FCB10187}" srcId="{C71CCC83-D110-4A2F-98FE-6613EB2FAC5E}" destId="{AC177C4C-1525-4FEA-8767-0F0DBE0604F3}" srcOrd="0" destOrd="0" parTransId="{6ADA25A2-C087-402C-A7CD-04D78B8039F2}" sibTransId="{04E8B992-9BF5-492E-8F41-E94B3D98DC11}"/>
    <dgm:cxn modelId="{7278B4E3-E1A0-4CE4-BED8-9A5A61ED4768}" type="presParOf" srcId="{8D140289-436D-4658-9D86-3AA446EE33E5}" destId="{4A882EA8-C187-4ECF-BC36-2C3A9B68F695}" srcOrd="0" destOrd="0" presId="urn:microsoft.com/office/officeart/2005/8/layout/vList2"/>
    <dgm:cxn modelId="{2222CCD8-EF94-4A68-A33C-BC27C4A73102}" type="presParOf" srcId="{8D140289-436D-4658-9D86-3AA446EE33E5}" destId="{0ECD06AD-AD93-4005-B4F3-7713C62329AA}" srcOrd="1" destOrd="0" presId="urn:microsoft.com/office/officeart/2005/8/layout/vList2"/>
    <dgm:cxn modelId="{7F509BD7-B02F-431D-89E9-B084004A364B}" type="presParOf" srcId="{8D140289-436D-4658-9D86-3AA446EE33E5}" destId="{7BC7C282-E445-43D4-B867-6761C41F4D16}" srcOrd="2" destOrd="0" presId="urn:microsoft.com/office/officeart/2005/8/layout/vList2"/>
    <dgm:cxn modelId="{FE25917C-F574-4978-BE50-A56DC7594033}" type="presParOf" srcId="{8D140289-436D-4658-9D86-3AA446EE33E5}" destId="{34A83261-96AD-44F7-8A1F-5B558EFBBDAE}" srcOrd="3" destOrd="0" presId="urn:microsoft.com/office/officeart/2005/8/layout/vList2"/>
    <dgm:cxn modelId="{19AC2193-129D-473B-9149-9E147F5ABD9D}" type="presParOf" srcId="{8D140289-436D-4658-9D86-3AA446EE33E5}" destId="{36BAD3CA-A35E-4934-BFC0-6EC00E5F48F8}" srcOrd="4" destOrd="0" presId="urn:microsoft.com/office/officeart/2005/8/layout/vList2"/>
    <dgm:cxn modelId="{2EB04088-AB64-4B27-8834-0782CA085CC5}" type="presParOf" srcId="{8D140289-436D-4658-9D86-3AA446EE33E5}" destId="{D1ECE55A-D9CE-4CD5-AFEE-AECD0AFAD81C}" srcOrd="5" destOrd="0" presId="urn:microsoft.com/office/officeart/2005/8/layout/vList2"/>
    <dgm:cxn modelId="{C7CC164D-6883-42E2-82C9-38D62B4A3BF9}" type="presParOf" srcId="{8D140289-436D-4658-9D86-3AA446EE33E5}" destId="{8C8D45B2-C4AA-4FE2-80FB-DB04C3E2B2C0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882EA8-C187-4ECF-BC36-2C3A9B68F695}">
      <dsp:nvSpPr>
        <dsp:cNvPr id="0" name=""/>
        <dsp:cNvSpPr/>
      </dsp:nvSpPr>
      <dsp:spPr>
        <a:xfrm>
          <a:off x="0" y="51346"/>
          <a:ext cx="11029615" cy="8204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lt-LT" sz="3400" kern="1200" dirty="0"/>
            <a:t>Civilinis kodeksas</a:t>
          </a:r>
          <a:endParaRPr lang="en-US" sz="3400" kern="1200" dirty="0"/>
        </a:p>
      </dsp:txBody>
      <dsp:txXfrm>
        <a:off x="40052" y="91398"/>
        <a:ext cx="10949511" cy="740358"/>
      </dsp:txXfrm>
    </dsp:sp>
    <dsp:sp modelId="{7BC7C282-E445-43D4-B867-6761C41F4D16}">
      <dsp:nvSpPr>
        <dsp:cNvPr id="0" name=""/>
        <dsp:cNvSpPr/>
      </dsp:nvSpPr>
      <dsp:spPr>
        <a:xfrm>
          <a:off x="0" y="969728"/>
          <a:ext cx="11029615" cy="8204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lt-LT" sz="3400" kern="1200"/>
            <a:t>Statybos įstatymas</a:t>
          </a:r>
          <a:endParaRPr lang="en-US" sz="3400" kern="1200"/>
        </a:p>
      </dsp:txBody>
      <dsp:txXfrm>
        <a:off x="40052" y="1009780"/>
        <a:ext cx="10949511" cy="740358"/>
      </dsp:txXfrm>
    </dsp:sp>
    <dsp:sp modelId="{36BAD3CA-A35E-4934-BFC0-6EC00E5F48F8}">
      <dsp:nvSpPr>
        <dsp:cNvPr id="0" name=""/>
        <dsp:cNvSpPr/>
      </dsp:nvSpPr>
      <dsp:spPr>
        <a:xfrm>
          <a:off x="0" y="1888111"/>
          <a:ext cx="11029615" cy="82046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lt-LT" sz="3400" kern="1200"/>
            <a:t>Statybos techninis reglamentai</a:t>
          </a:r>
          <a:endParaRPr lang="en-US" sz="3400" kern="1200"/>
        </a:p>
      </dsp:txBody>
      <dsp:txXfrm>
        <a:off x="40052" y="1928163"/>
        <a:ext cx="10949511" cy="740358"/>
      </dsp:txXfrm>
    </dsp:sp>
    <dsp:sp modelId="{8C8D45B2-C4AA-4FE2-80FB-DB04C3E2B2C0}">
      <dsp:nvSpPr>
        <dsp:cNvPr id="0" name=""/>
        <dsp:cNvSpPr/>
      </dsp:nvSpPr>
      <dsp:spPr>
        <a:xfrm>
          <a:off x="0" y="2806494"/>
          <a:ext cx="11029615" cy="820462"/>
        </a:xfrm>
        <a:prstGeom prst="roundRect">
          <a:avLst/>
        </a:prstGeom>
        <a:solidFill>
          <a:srgbClr val="4590B8"/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lt-LT" sz="3400" kern="1200"/>
            <a:t>Butų ir kitų patalpų savininkų lėšų kaupimo tvarka</a:t>
          </a:r>
          <a:endParaRPr lang="en-US" sz="3400" kern="1200"/>
        </a:p>
      </dsp:txBody>
      <dsp:txXfrm>
        <a:off x="40052" y="2846546"/>
        <a:ext cx="10949511" cy="74035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27F944-4B40-4BE9-89CC-DCBCB3B963F9}" type="datetimeFigureOut">
              <a:rPr lang="lt-LT" smtClean="0"/>
              <a:t>2023-05-04</a:t>
            </a:fld>
            <a:endParaRPr lang="lt-L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lt-LT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01937D-EE1D-42C5-BB64-871A3695704E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2554675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lt-LT" dirty="0"/>
              <a:t>Alternatyvų sąnaudų analizė atsako į šiuos klausimus:</a:t>
            </a:r>
          </a:p>
          <a:p>
            <a:endParaRPr lang="lt-LT" dirty="0"/>
          </a:p>
          <a:p>
            <a:r>
              <a:rPr lang="lt-LT" dirty="0"/>
              <a:t>1) Ar Alternatyvos Nr. 2 (Modernizuoti) sąnaudos per 20 metų mažesnės nei Alternatyvos Nr. 1 (Remontuoti)?</a:t>
            </a:r>
          </a:p>
          <a:p>
            <a:endParaRPr lang="lt-LT" dirty="0"/>
          </a:p>
          <a:p>
            <a:r>
              <a:rPr lang="lt-LT" dirty="0"/>
              <a:t>2) Jei taip, tai kelintais metais modelyje šios sąnaudos tampa mažesnės?  Metai parodo realų renovacijos alternatyvos atsipirkimą</a:t>
            </a:r>
          </a:p>
          <a:p>
            <a:endParaRPr lang="lt-LT" dirty="0"/>
          </a:p>
          <a:p>
            <a:r>
              <a:rPr lang="lt-LT" dirty="0"/>
              <a:t>3) Jei ne, tai kiek procentų Alternatyvos Nr. 2 (Modernizuoti) sąnaudos bus  </a:t>
            </a:r>
            <a:r>
              <a:rPr lang="lt-LT" dirty="0" err="1"/>
              <a:t>didesnįs</a:t>
            </a:r>
            <a:r>
              <a:rPr lang="lt-LT" dirty="0"/>
              <a:t> nei Alternatyvos Nr. 1 (Remontuoti)?</a:t>
            </a:r>
          </a:p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001937D-EE1D-42C5-BB64-871A3695704E}" type="slidenum">
              <a:rPr lang="lt-LT" smtClean="0"/>
              <a:t>14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7315107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5/4/2023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5/4/2023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5/4/2023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hyperlink" Target="https://www.registrucentras.lt/ntr/p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registrucentras.lt/masvert/paieska-obj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e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75F7F0-BA32-E802-DCD3-D8079A6E3E1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lt-LT" dirty="0"/>
              <a:t>															</a:t>
            </a:r>
            <a:br>
              <a:rPr lang="lt-LT" dirty="0"/>
            </a:br>
            <a:r>
              <a:rPr lang="lt-LT" dirty="0"/>
              <a:t>															</a:t>
            </a:r>
            <a:br>
              <a:rPr lang="lt-LT" dirty="0"/>
            </a:br>
            <a:r>
              <a:rPr lang="lt-LT" dirty="0"/>
              <a:t>	DAUGIABUČIO NAMO DUOMENYS														</a:t>
            </a:r>
            <a:br>
              <a:rPr lang="lt-LT" dirty="0"/>
            </a:br>
            <a:r>
              <a:rPr lang="lt-LT" dirty="0"/>
              <a:t>															</a:t>
            </a:r>
            <a:br>
              <a:rPr lang="lt-LT" dirty="0"/>
            </a:br>
            <a:r>
              <a:rPr lang="lt-LT" dirty="0"/>
              <a:t>															</a:t>
            </a:r>
            <a:br>
              <a:rPr lang="lt-LT" dirty="0"/>
            </a:br>
            <a:r>
              <a:rPr lang="lt-LT" dirty="0"/>
              <a:t>	1. Bendri daugiabučio namo duomenys								2. Daugiabučio namo energetiniai parametrai						</a:t>
            </a:r>
            <a:br>
              <a:rPr lang="lt-LT" dirty="0"/>
            </a:br>
            <a:r>
              <a:rPr lang="lt-LT" dirty="0"/>
              <a:t>															</a:t>
            </a:r>
            <a:br>
              <a:rPr lang="lt-LT" dirty="0"/>
            </a:br>
            <a:r>
              <a:rPr lang="lt-LT" dirty="0"/>
              <a:t>		Savivaldybė, kurioje pastatytas daugiabutis			Klaipėdos m.					Suvartojimas,  1 m² butų ir kitų patalpų naudingam plotui			130		</a:t>
            </a:r>
            <a:br>
              <a:rPr lang="lt-LT" dirty="0"/>
            </a:br>
            <a:r>
              <a:rPr lang="lt-LT" dirty="0"/>
              <a:t>		Daugiabučio ar jame esančio buto plotas, m²			60,00					1 kWh šilumos kaina, EUR su PVM			0,080 €		</a:t>
            </a:r>
            <a:br>
              <a:rPr lang="lt-LT" dirty="0"/>
            </a:br>
            <a:r>
              <a:rPr lang="lt-LT" dirty="0"/>
              <a:t>		Daugiabučio ar jame esančio buto unikalus Nr.		(nuoroda)	0000-0000-0000					Planuojama kambarių temperatūra šildymo sezono metu, °C			21		</a:t>
            </a:r>
            <a:br>
              <a:rPr lang="lt-LT" dirty="0"/>
            </a:br>
            <a:r>
              <a:rPr lang="lt-LT" dirty="0"/>
              <a:t>		Daugiabučio ar jame esančio  buto vertė, EUR		(nuoroda)	63 200 €					Planuojamas energijos sutaupymas, %			60%		</a:t>
            </a:r>
            <a:br>
              <a:rPr lang="lt-LT" dirty="0"/>
            </a:br>
            <a:r>
              <a:rPr lang="lt-LT" dirty="0"/>
              <a:t>		Minimali mėnesinė alga (MMA)			840					Modernizavimo investicijų vertė, EUR/m²			425		</a:t>
            </a:r>
            <a:br>
              <a:rPr lang="lt-LT" dirty="0"/>
            </a:br>
            <a:r>
              <a:rPr lang="lt-LT" dirty="0"/>
              <a:t>		Maksimali kaupiamoji remonto įmoka, EUR/m² per metus			10,60 €					Subsidijos dydis, %			30%		</a:t>
            </a:r>
            <a:br>
              <a:rPr lang="lt-LT" dirty="0"/>
            </a:br>
            <a:r>
              <a:rPr lang="lt-LT" dirty="0"/>
              <a:t>		Kaupiamojo remonto įmokos dalis			80%										</a:t>
            </a:r>
            <a:br>
              <a:rPr lang="lt-LT" dirty="0"/>
            </a:br>
            <a:r>
              <a:rPr lang="lt-LT" dirty="0"/>
              <a:t>		Vidutinė kambarių temperatūra šildymo sezono metu, °C			18										</a:t>
            </a:r>
            <a:br>
              <a:rPr lang="lt-LT" dirty="0"/>
            </a:br>
            <a:r>
              <a:rPr lang="lt-LT" dirty="0"/>
              <a:t>									3. Daugiabučio modernizavimo (atnaujinimo) paskolos parametrai						</a:t>
            </a:r>
            <a:br>
              <a:rPr lang="lt-LT" dirty="0"/>
            </a:br>
            <a:r>
              <a:rPr lang="lt-LT" dirty="0"/>
              <a:t>															</a:t>
            </a:r>
            <a:br>
              <a:rPr lang="lt-LT" dirty="0"/>
            </a:br>
            <a:r>
              <a:rPr lang="lt-LT" dirty="0"/>
              <a:t>	4. Modernizavimo alternatyvos atsipirkimo vertinimas									Paskolos trukmė			20		</a:t>
            </a:r>
            <a:br>
              <a:rPr lang="lt-LT" dirty="0"/>
            </a:br>
            <a:r>
              <a:rPr lang="lt-LT" dirty="0"/>
              <a:t>										Rinkos palūkanų norma			3,0%		</a:t>
            </a:r>
            <a:br>
              <a:rPr lang="lt-LT" dirty="0"/>
            </a:br>
            <a:r>
              <a:rPr lang="lt-LT" dirty="0"/>
              <a:t>		Modernizavimo alternatyvos atsipirkimas, metais			19,1					Projekto įgyvendinimas ir paskolos atidėjimas (mėnesiai)			24		</a:t>
            </a:r>
            <a:br>
              <a:rPr lang="lt-LT" dirty="0"/>
            </a:br>
            <a:r>
              <a:rPr lang="lt-LT" dirty="0"/>
              <a:t>		Modernizavimo alternatyvos išlaidos bus mažesnės, %			-6,2%					Paskolos grąžinimo grafikas			Anuiteto		</a:t>
            </a:r>
            <a:br>
              <a:rPr lang="lt-LT" dirty="0"/>
            </a:br>
            <a:r>
              <a:rPr lang="lt-LT" dirty="0"/>
              <a:t>															</a:t>
            </a:r>
            <a:br>
              <a:rPr lang="lt-LT" dirty="0"/>
            </a:br>
            <a:r>
              <a:rPr lang="lt-LT" dirty="0"/>
              <a:t>															</a:t>
            </a:r>
            <a:br>
              <a:rPr lang="lt-LT" dirty="0"/>
            </a:br>
            <a:r>
              <a:rPr lang="lt-LT" dirty="0"/>
              <a:t>	Modernizavimo ir paprastojo remonto alternatyvų išlaidų bei atsipirkimo grafikas														</a:t>
            </a:r>
            <a:br>
              <a:rPr lang="lt-LT" dirty="0"/>
            </a:br>
            <a:r>
              <a:rPr lang="lt-LT" dirty="0"/>
              <a:t>															</a:t>
            </a:r>
            <a:br>
              <a:rPr lang="lt-LT" dirty="0"/>
            </a:br>
            <a:r>
              <a:rPr lang="lt-LT" dirty="0"/>
              <a:t>															</a:t>
            </a:r>
            <a:br>
              <a:rPr lang="lt-LT" dirty="0"/>
            </a:br>
            <a:r>
              <a:rPr lang="lt-LT" dirty="0"/>
              <a:t>															</a:t>
            </a:r>
            <a:br>
              <a:rPr lang="lt-LT" dirty="0"/>
            </a:br>
            <a:r>
              <a:rPr lang="lt-LT" dirty="0"/>
              <a:t>															</a:t>
            </a:r>
            <a:br>
              <a:rPr lang="lt-LT" dirty="0"/>
            </a:br>
            <a:r>
              <a:rPr lang="lt-LT" dirty="0"/>
              <a:t>															</a:t>
            </a:r>
            <a:br>
              <a:rPr lang="lt-LT" dirty="0"/>
            </a:br>
            <a:r>
              <a:rPr lang="lt-LT" dirty="0"/>
              <a:t>															</a:t>
            </a:r>
            <a:br>
              <a:rPr lang="lt-LT" dirty="0"/>
            </a:br>
            <a:r>
              <a:rPr lang="lt-LT" dirty="0"/>
              <a:t>															</a:t>
            </a:r>
            <a:br>
              <a:rPr lang="lt-LT" dirty="0"/>
            </a:br>
            <a:r>
              <a:rPr lang="lt-LT" dirty="0"/>
              <a:t>															</a:t>
            </a:r>
            <a:br>
              <a:rPr lang="lt-LT" dirty="0"/>
            </a:br>
            <a:r>
              <a:rPr lang="lt-LT" dirty="0"/>
              <a:t>															</a:t>
            </a:r>
            <a:br>
              <a:rPr lang="lt-LT" dirty="0"/>
            </a:br>
            <a:r>
              <a:rPr lang="lt-LT" dirty="0"/>
              <a:t>															</a:t>
            </a:r>
            <a:br>
              <a:rPr lang="lt-LT" dirty="0"/>
            </a:br>
            <a:r>
              <a:rPr lang="lt-LT" dirty="0"/>
              <a:t>															</a:t>
            </a:r>
            <a:br>
              <a:rPr lang="lt-LT" dirty="0"/>
            </a:br>
            <a:r>
              <a:rPr lang="lt-LT" dirty="0"/>
              <a:t>															</a:t>
            </a:r>
            <a:br>
              <a:rPr lang="lt-LT" dirty="0"/>
            </a:br>
            <a:r>
              <a:rPr lang="lt-LT" dirty="0"/>
              <a:t>															</a:t>
            </a:r>
            <a:br>
              <a:rPr lang="lt-LT" dirty="0"/>
            </a:br>
            <a:r>
              <a:rPr lang="lt-LT" dirty="0"/>
              <a:t>															</a:t>
            </a:r>
            <a:br>
              <a:rPr lang="lt-LT" dirty="0"/>
            </a:br>
            <a:r>
              <a:rPr lang="lt-LT" dirty="0"/>
              <a:t>															</a:t>
            </a:r>
            <a:br>
              <a:rPr lang="lt-LT" dirty="0"/>
            </a:br>
            <a:r>
              <a:rPr lang="lt-LT" dirty="0"/>
              <a:t>															</a:t>
            </a:r>
            <a:br>
              <a:rPr lang="lt-LT" dirty="0"/>
            </a:br>
            <a:r>
              <a:rPr lang="lt-LT" dirty="0"/>
              <a:t>															</a:t>
            </a:r>
            <a:br>
              <a:rPr lang="lt-LT" dirty="0"/>
            </a:br>
            <a:r>
              <a:rPr lang="lt-LT" dirty="0"/>
              <a:t>															</a:t>
            </a:r>
            <a:br>
              <a:rPr lang="lt-LT" dirty="0"/>
            </a:br>
            <a:r>
              <a:rPr lang="lt-LT" dirty="0"/>
              <a:t>															</a:t>
            </a:r>
            <a:br>
              <a:rPr lang="lt-LT" dirty="0"/>
            </a:br>
            <a:r>
              <a:rPr lang="lt-LT" dirty="0"/>
              <a:t>															</a:t>
            </a:r>
            <a:br>
              <a:rPr lang="lt-LT" dirty="0"/>
            </a:br>
            <a:r>
              <a:rPr lang="lt-LT" dirty="0"/>
              <a:t>															</a:t>
            </a:r>
            <a:br>
              <a:rPr lang="lt-LT" dirty="0"/>
            </a:br>
            <a:r>
              <a:rPr lang="lt-LT" dirty="0"/>
              <a:t>															</a:t>
            </a:r>
            <a:br>
              <a:rPr lang="lt-LT" dirty="0"/>
            </a:br>
            <a:r>
              <a:rPr lang="lt-LT" dirty="0"/>
              <a:t>															</a:t>
            </a:r>
            <a:br>
              <a:rPr lang="lt-LT" dirty="0"/>
            </a:br>
            <a:r>
              <a:rPr lang="lt-LT" dirty="0"/>
              <a:t>															</a:t>
            </a:r>
            <a:br>
              <a:rPr lang="lt-LT" dirty="0"/>
            </a:br>
            <a:r>
              <a:rPr lang="lt-LT" dirty="0"/>
              <a:t>															</a:t>
            </a:r>
            <a:br>
              <a:rPr lang="lt-LT" dirty="0"/>
            </a:br>
            <a:r>
              <a:rPr lang="lt-LT" dirty="0">
                <a:latin typeface="Arial Nova" panose="020B0604020202020204" pitchFamily="34" charset="0"/>
              </a:rPr>
              <a:t>Renovacijos ir paprastojo remonto išlaidų</a:t>
            </a:r>
            <a:br>
              <a:rPr lang="lt-LT" dirty="0">
                <a:latin typeface="Arial Nova" panose="020B0604020202020204" pitchFamily="34" charset="0"/>
              </a:rPr>
            </a:br>
            <a:r>
              <a:rPr lang="lt-LT" dirty="0">
                <a:latin typeface="Arial Nova" panose="020B0604020202020204" pitchFamily="34" charset="0"/>
              </a:rPr>
              <a:t>alternatyvų skaičiuoklės pristatymas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B9E40C-2469-D116-DE00-8BFF904F721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lt-LT" dirty="0"/>
              <a:t>Rolandas </a:t>
            </a:r>
            <a:r>
              <a:rPr lang="lt-LT" dirty="0" err="1"/>
              <a:t>marcinkevičius</a:t>
            </a:r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41063520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0AF92-F284-968E-56F3-6F37CAD687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/>
              <a:t>pastato GYVAVIMO CIKLAS ir nusidėvėjimas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AB88C2FA-ADED-5E65-C3A5-1A1A037090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76237" y="1810477"/>
            <a:ext cx="8239525" cy="4480921"/>
          </a:xfr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4584F8B-21E1-3286-1658-B1EFBD37D9B1}"/>
              </a:ext>
            </a:extLst>
          </p:cNvPr>
          <p:cNvSpPr txBox="1"/>
          <p:nvPr/>
        </p:nvSpPr>
        <p:spPr>
          <a:xfrm>
            <a:off x="450793" y="6385920"/>
            <a:ext cx="10732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dirty="0"/>
              <a:t>Šaltinis: R. V</a:t>
            </a:r>
            <a:r>
              <a:rPr lang="en-US" dirty="0" err="1"/>
              <a:t>olva</a:t>
            </a:r>
            <a:r>
              <a:rPr lang="lt-LT" dirty="0"/>
              <a:t>č</a:t>
            </a:r>
            <a:r>
              <a:rPr lang="en-US" dirty="0" err="1"/>
              <a:t>iovas</a:t>
            </a:r>
            <a:r>
              <a:rPr lang="en-US" dirty="0"/>
              <a:t>, </a:t>
            </a:r>
            <a:r>
              <a:rPr lang="lt-LT" dirty="0"/>
              <a:t>2014</a:t>
            </a:r>
            <a:r>
              <a:rPr lang="en-US" dirty="0"/>
              <a:t>,</a:t>
            </a:r>
            <a:r>
              <a:rPr lang="lt-LT" dirty="0"/>
              <a:t> daktaro disertacija pagal </a:t>
            </a:r>
            <a:r>
              <a:rPr lang="lt-LT" dirty="0" err="1"/>
              <a:t>Lepkova</a:t>
            </a:r>
            <a:r>
              <a:rPr lang="lt-LT" dirty="0"/>
              <a:t>, </a:t>
            </a:r>
            <a:r>
              <a:rPr lang="lt-LT" dirty="0" err="1"/>
              <a:t>Vilutienė</a:t>
            </a:r>
            <a:r>
              <a:rPr lang="lt-LT" dirty="0"/>
              <a:t> 2008, Pastatų ūkio valdymas.   </a:t>
            </a:r>
          </a:p>
        </p:txBody>
      </p:sp>
    </p:spTree>
    <p:extLst>
      <p:ext uri="{BB962C8B-B14F-4D97-AF65-F5344CB8AC3E}">
        <p14:creationId xmlns:p14="http://schemas.microsoft.com/office/powerpoint/2010/main" val="26827374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0AF92-F284-968E-56F3-6F37CAD687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Daugiabučio namo priežiūra</a:t>
            </a:r>
            <a:br>
              <a:rPr lang="lt-LT"/>
            </a:br>
            <a:r>
              <a:rPr lang="lt-LT"/>
              <a:t>teisinis reglamentavimas</a:t>
            </a:r>
            <a:endParaRPr lang="lt-LT" dirty="0"/>
          </a:p>
        </p:txBody>
      </p:sp>
      <p:graphicFrame>
        <p:nvGraphicFramePr>
          <p:cNvPr id="27" name="Content Placeholder 3">
            <a:extLst>
              <a:ext uri="{FF2B5EF4-FFF2-40B4-BE49-F238E27FC236}">
                <a16:creationId xmlns:a16="http://schemas.microsoft.com/office/drawing/2014/main" id="{32E5DD16-1FAD-33A6-AF3D-8B653F58A7D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73517755"/>
              </p:ext>
            </p:extLst>
          </p:nvPr>
        </p:nvGraphicFramePr>
        <p:xfrm>
          <a:off x="581192" y="2180496"/>
          <a:ext cx="11029615" cy="36783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20655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0AF92-F284-968E-56F3-6F37CAD68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>
            <a:normAutofit/>
          </a:bodyPr>
          <a:lstStyle/>
          <a:p>
            <a:r>
              <a:rPr lang="lt-LT" dirty="0"/>
              <a:t>Remonto alternatyva: daugiabučio modernizavimas</a:t>
            </a:r>
          </a:p>
        </p:txBody>
      </p:sp>
      <p:sp>
        <p:nvSpPr>
          <p:cNvPr id="14" name="Rectangle 11">
            <a:extLst>
              <a:ext uri="{FF2B5EF4-FFF2-40B4-BE49-F238E27FC236}">
                <a16:creationId xmlns:a16="http://schemas.microsoft.com/office/drawing/2014/main" id="{3FE9758B-E361-4084-8D9F-729FA6C4AD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3" y="2180496"/>
            <a:ext cx="5404639" cy="4045683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446F9DE-A0FB-689F-1D26-E2FBE8F919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5" y="3428881"/>
            <a:ext cx="4962525" cy="1513569"/>
          </a:xfrm>
          <a:prstGeom prst="rect">
            <a:avLst/>
          </a:prstGeom>
        </p:spPr>
      </p:pic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A23E2AAD-16BA-0354-979B-2FC348366B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907442" y="2181225"/>
            <a:ext cx="4131804" cy="4044950"/>
          </a:xfr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76E080D-CCD1-08C8-431E-EF6ADA5CD270}"/>
              </a:ext>
            </a:extLst>
          </p:cNvPr>
          <p:cNvSpPr txBox="1"/>
          <p:nvPr/>
        </p:nvSpPr>
        <p:spPr>
          <a:xfrm>
            <a:off x="6264675" y="6226175"/>
            <a:ext cx="5640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1400" dirty="0"/>
              <a:t>Šaltinis: D. Biekša, ir kiti, Daugiabučių namų renovacijos vertinimas atsižvelgiant į trejopą naudą, 2011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51B9FBA-77E8-9441-E3CB-99ABBE877E41}"/>
              </a:ext>
            </a:extLst>
          </p:cNvPr>
          <p:cNvSpPr txBox="1"/>
          <p:nvPr/>
        </p:nvSpPr>
        <p:spPr>
          <a:xfrm>
            <a:off x="446533" y="6364674"/>
            <a:ext cx="540463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1400" dirty="0"/>
              <a:t>Šaltinis: R. V</a:t>
            </a:r>
            <a:r>
              <a:rPr lang="en-US" sz="1400" dirty="0" err="1"/>
              <a:t>olva</a:t>
            </a:r>
            <a:r>
              <a:rPr lang="lt-LT" sz="1400"/>
              <a:t>č</a:t>
            </a:r>
            <a:r>
              <a:rPr lang="en-US" sz="1400"/>
              <a:t>iovas</a:t>
            </a:r>
            <a:r>
              <a:rPr lang="lt-LT" sz="1400" dirty="0"/>
              <a:t>, daktaro disertacija, 2014 </a:t>
            </a:r>
          </a:p>
        </p:txBody>
      </p:sp>
    </p:spTree>
    <p:extLst>
      <p:ext uri="{BB962C8B-B14F-4D97-AF65-F5344CB8AC3E}">
        <p14:creationId xmlns:p14="http://schemas.microsoft.com/office/powerpoint/2010/main" val="7564995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5FA0CD-B1FA-BA71-5831-D1627D1FE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>
                <a:latin typeface="Arial Nova" panose="020B0604020202020204" pitchFamily="34" charset="0"/>
              </a:rPr>
              <a:t>Renovacijos ir paprastojo remonto išlaidų</a:t>
            </a:r>
            <a:br>
              <a:rPr lang="lt-LT" dirty="0">
                <a:latin typeface="Arial Nova" panose="020B0604020202020204" pitchFamily="34" charset="0"/>
              </a:rPr>
            </a:br>
            <a:r>
              <a:rPr lang="lt-LT" dirty="0">
                <a:latin typeface="Arial Nova" panose="020B0604020202020204" pitchFamily="34" charset="0"/>
              </a:rPr>
              <a:t>alternatyvų skaičiuoklė</a:t>
            </a:r>
            <a:endParaRPr lang="lt-LT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2E26600-F402-B8E2-8907-BFEC9B8B45A9}"/>
              </a:ext>
            </a:extLst>
          </p:cNvPr>
          <p:cNvSpPr/>
          <p:nvPr/>
        </p:nvSpPr>
        <p:spPr>
          <a:xfrm>
            <a:off x="1322773" y="2095130"/>
            <a:ext cx="3311371" cy="83450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ALTERNATYVA NR. 1</a:t>
            </a:r>
          </a:p>
          <a:p>
            <a:pPr algn="ctr"/>
            <a:r>
              <a:rPr lang="en-US" dirty="0"/>
              <a:t>PARRASTASIS REMONTAS</a:t>
            </a:r>
            <a:endParaRPr lang="lt-LT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304627C-7314-A356-2748-EDEB2D6D0596}"/>
              </a:ext>
            </a:extLst>
          </p:cNvPr>
          <p:cNvSpPr/>
          <p:nvPr/>
        </p:nvSpPr>
        <p:spPr>
          <a:xfrm>
            <a:off x="5319204" y="2095129"/>
            <a:ext cx="3311371" cy="83450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ALTERNATYVA NR. 2</a:t>
            </a:r>
          </a:p>
          <a:p>
            <a:pPr algn="ctr"/>
            <a:r>
              <a:rPr lang="en-US" dirty="0"/>
              <a:t>MODERNIZAVIMAS</a:t>
            </a:r>
            <a:endParaRPr lang="lt-LT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3DB43A5-F4D0-A028-6EE1-841190FAB428}"/>
              </a:ext>
            </a:extLst>
          </p:cNvPr>
          <p:cNvSpPr/>
          <p:nvPr/>
        </p:nvSpPr>
        <p:spPr>
          <a:xfrm>
            <a:off x="1322774" y="3308805"/>
            <a:ext cx="3311370" cy="5237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dirty="0"/>
              <a:t>KAUPIMO REMONTUI ĮMOKOS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9D77F884-FD6C-7B65-F9A3-90FD5EACC246}"/>
              </a:ext>
            </a:extLst>
          </p:cNvPr>
          <p:cNvSpPr/>
          <p:nvPr/>
        </p:nvSpPr>
        <p:spPr>
          <a:xfrm>
            <a:off x="5319205" y="3308805"/>
            <a:ext cx="3311370" cy="5237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dirty="0"/>
              <a:t>PASKOLOS ĮMOKOS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90C55355-4495-5953-A6E0-EFA0CC2802FC}"/>
              </a:ext>
            </a:extLst>
          </p:cNvPr>
          <p:cNvSpPr/>
          <p:nvPr/>
        </p:nvSpPr>
        <p:spPr>
          <a:xfrm>
            <a:off x="1322774" y="4036368"/>
            <a:ext cx="3311370" cy="5237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dirty="0"/>
              <a:t>KAUPIMAS NENUMATYTIEMS DARBAMS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27A89DD-ADEA-4E44-06C7-B7EB70984B5C}"/>
              </a:ext>
            </a:extLst>
          </p:cNvPr>
          <p:cNvSpPr/>
          <p:nvPr/>
        </p:nvSpPr>
        <p:spPr>
          <a:xfrm>
            <a:off x="5319205" y="4036368"/>
            <a:ext cx="3311370" cy="5237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dirty="0"/>
              <a:t>TECHNINĖS PRIEŽIŪROS IŠLAIDOS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B2CDAC9E-F23A-BAD1-7836-0FDFB34D3D34}"/>
              </a:ext>
            </a:extLst>
          </p:cNvPr>
          <p:cNvSpPr/>
          <p:nvPr/>
        </p:nvSpPr>
        <p:spPr>
          <a:xfrm>
            <a:off x="1322774" y="4940229"/>
            <a:ext cx="3311370" cy="5237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dirty="0"/>
              <a:t>DIDESNĖS IŠLAIDOS ENERGIJAI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E33EEC95-7617-8A71-E1FD-61AD6DE7E2B6}"/>
              </a:ext>
            </a:extLst>
          </p:cNvPr>
          <p:cNvSpPr/>
          <p:nvPr/>
        </p:nvSpPr>
        <p:spPr>
          <a:xfrm>
            <a:off x="5319205" y="4763931"/>
            <a:ext cx="3311370" cy="87637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dirty="0"/>
              <a:t>MAŽESNĖS IŠLAIDOS ENERGIJAI + PAPILDOMOS IŠLAIDOS KONFORTUI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BBB190CC-E287-38BB-1565-08049F434C93}"/>
              </a:ext>
            </a:extLst>
          </p:cNvPr>
          <p:cNvSpPr/>
          <p:nvPr/>
        </p:nvSpPr>
        <p:spPr>
          <a:xfrm>
            <a:off x="5319205" y="5839785"/>
            <a:ext cx="3311370" cy="52378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lt-LT" dirty="0"/>
              <a:t>TURTO VERTĖS PADIDĖJIMAS</a:t>
            </a:r>
          </a:p>
        </p:txBody>
      </p:sp>
    </p:spTree>
    <p:extLst>
      <p:ext uri="{BB962C8B-B14F-4D97-AF65-F5344CB8AC3E}">
        <p14:creationId xmlns:p14="http://schemas.microsoft.com/office/powerpoint/2010/main" val="16854286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0AF92-F284-968E-56F3-6F37CAD687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/>
              <a:t>1. Bendri daugiabučio namo duomenys</a:t>
            </a:r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A903F298-2B26-BC5F-4315-EFBED038F9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199" y="2048668"/>
            <a:ext cx="11275825" cy="3723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6855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0AF92-F284-968E-56F3-6F37CAD687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/>
              <a:t>1. Bendri daugiabučio namo duomenys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0DC26EF-5472-1AEC-64C8-D38D512F1FD4}"/>
              </a:ext>
            </a:extLst>
          </p:cNvPr>
          <p:cNvSpPr txBox="1"/>
          <p:nvPr/>
        </p:nvSpPr>
        <p:spPr>
          <a:xfrm>
            <a:off x="6642043" y="1966365"/>
            <a:ext cx="509275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/>
              <a:t>Iš sąrašo pasirenkama savivaldybė, kurioje stovi daugiabutis namas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/>
              <a:t>Nurodomas daugiabučio namo arba buto plotas, pagal kadastrinius duomenis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/>
              <a:t>Nurodomas daugiabučio namo arba buto unikalus numeris. Unikalų numerį pagal adresą galima rasti čia: </a:t>
            </a:r>
            <a:r>
              <a:rPr lang="lt-LT" dirty="0">
                <a:hlinkClick r:id="rId2"/>
              </a:rPr>
              <a:t>https://www.registrucentras.lt/ntr/p/</a:t>
            </a:r>
            <a:r>
              <a:rPr lang="lt-LT" dirty="0"/>
              <a:t> </a:t>
            </a:r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A903F298-2B26-BC5F-4315-EFBED038F9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57200" y="2048669"/>
            <a:ext cx="6115050" cy="20193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D08CBE4-A5FD-8DBE-1D25-477B765C2D2C}"/>
              </a:ext>
            </a:extLst>
          </p:cNvPr>
          <p:cNvSpPr txBox="1"/>
          <p:nvPr/>
        </p:nvSpPr>
        <p:spPr>
          <a:xfrm>
            <a:off x="457201" y="4272677"/>
            <a:ext cx="111536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/>
              <a:t>Nurodoma daugiabučio namo arba buto vertė. Jei vertė nėra žinoma, galima naudoti mokestinę VĮ Registrų centro naudojamą mokestinę vertę, kurią pagal unikalų numerį rasite čia: </a:t>
            </a:r>
            <a:r>
              <a:rPr lang="lt-LT" dirty="0">
                <a:hlinkClick r:id="rId4"/>
              </a:rPr>
              <a:t>https://www.registrucentras.lt/masvert/paieska-obj</a:t>
            </a:r>
            <a:r>
              <a:rPr lang="lt-LT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/>
              <a:t>Nurodoma minimali mėnesinė alga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/>
              <a:t>Automatiškai suskaičiuojama maksimali kaupiamojo remonto įmokos suma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/>
              <a:t>Pagal patvirtintą bendrojo naudojimo objektų atnaujinimo planą (arba esamą daugiabučio namo bendro naudojimo objektų būklę) nurodomas procentas nuo maksimalios remonto kaupimo įmokos dalis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/>
              <a:t>Nurodoma vidutinė kambarių temperatūra šildymo sezono metu.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38868197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0AF92-F284-968E-56F3-6F37CAD687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/>
              <a:t>REGISTRŲ CENTRO DUOMENŲ LANGAS (i)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25C4DF69-996D-A443-BDE0-4D5FAED4D4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075" y="1943100"/>
            <a:ext cx="11753850" cy="478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77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0AF92-F284-968E-56F3-6F37CAD687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/>
              <a:t>REGISTRŲ CENTRO DUOMENŲ LANGAS (ii)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6561DC6-032D-9602-CE02-180ACB4AF5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525" y="2405062"/>
            <a:ext cx="11601450" cy="3590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572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0AF92-F284-968E-56F3-6F37CAD687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/>
              <a:t>2. Daugiabučio namo energetiniai parametrai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9FC46CDE-D84E-8FC3-22C9-FB3B2B02F4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7842" y="2175165"/>
            <a:ext cx="11246958" cy="3186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0651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0AF92-F284-968E-56F3-6F37CAD687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/>
              <a:t>2. Daugiabučio namo energetiniai parametrai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0DC26EF-5472-1AEC-64C8-D38D512F1FD4}"/>
              </a:ext>
            </a:extLst>
          </p:cNvPr>
          <p:cNvSpPr txBox="1"/>
          <p:nvPr/>
        </p:nvSpPr>
        <p:spPr>
          <a:xfrm>
            <a:off x="457201" y="2175166"/>
            <a:ext cx="509275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/>
              <a:t>Nurodomas daugiabučio namo butų ir kitų patalpų vidutinis suvartojimas 1 m²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/>
              <a:t>Nurodoma vidutinė šiluminės energijos kaina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/>
              <a:t>Nurodoma planuojama (norima) kambarių temperatūra šildymo sezono metu.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/>
              <a:t>Nurodomas preliminarus planuojamas energijos sutaupymas. Įprastai jis svyruoja nuo 50 iki 70 %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/>
              <a:t>Nurodoma preliminari modernizavimo investicijų vertė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/>
              <a:t>Nurodomas galimas investicijų subsidijos dydis, pagal galiojančias kvietimo taisykles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9FC46CDE-D84E-8FC3-22C9-FB3B2B02F4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953124" y="2175166"/>
            <a:ext cx="5781675" cy="163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3325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0AF92-F284-968E-56F3-6F37CAD687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3. Daugiabučio modernizavimo (atnaujinimo) </a:t>
            </a:r>
            <a:br>
              <a:rPr lang="lt-LT" dirty="0"/>
            </a:br>
            <a:r>
              <a:rPr lang="pt-BR" dirty="0"/>
              <a:t>paskolos parametrai</a:t>
            </a:r>
            <a:endParaRPr lang="lt-LT" dirty="0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BB86E3BC-0396-569D-1D23-5373B3ADA7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9889" y="2450201"/>
            <a:ext cx="10492222" cy="2108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7546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0AF92-F284-968E-56F3-6F37CAD687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3. Daugiabučio modernizavimo (atnaujinimo) </a:t>
            </a:r>
            <a:br>
              <a:rPr lang="lt-LT" dirty="0"/>
            </a:br>
            <a:r>
              <a:rPr lang="pt-BR" dirty="0"/>
              <a:t>paskolos parametrai</a:t>
            </a:r>
            <a:endParaRPr lang="lt-LT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0DC26EF-5472-1AEC-64C8-D38D512F1FD4}"/>
              </a:ext>
            </a:extLst>
          </p:cNvPr>
          <p:cNvSpPr txBox="1"/>
          <p:nvPr/>
        </p:nvSpPr>
        <p:spPr>
          <a:xfrm>
            <a:off x="485776" y="2756190"/>
            <a:ext cx="509275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/>
              <a:t>Nurodomas daugiabučio namo modernizavimo (atnaujinimo) alternatyvos paskolos trukmė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/>
              <a:t>Nurodoma palūkanų norma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/>
              <a:t>Nurodoma projekto įgyvendinimo bei paskolos atidėjimo trukmė (mėnesiais)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/>
              <a:t>Pasirenkamas paskolos grąžinimo grafikas: Anuitetas arba Linijinis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BB86E3BC-0396-569D-1D23-5373B3ADA7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29133" y="3190828"/>
            <a:ext cx="5781675" cy="116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823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0AF92-F284-968E-56F3-6F37CAD687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4. Modernizavimo alternatyvos atsipirkimo vertinimas</a:t>
            </a:r>
            <a:r>
              <a:rPr lang="lt-LT" dirty="0"/>
              <a:t> </a:t>
            </a:r>
            <a:br>
              <a:rPr lang="pt-BR" dirty="0"/>
            </a:br>
            <a:endParaRPr lang="lt-LT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E84707F-F681-233A-303A-EFD7928953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76250" y="3103716"/>
            <a:ext cx="9867140" cy="3678238"/>
          </a:xfrm>
          <a:prstGeom prst="rect">
            <a:avLst/>
          </a:prstGeom>
        </p:spPr>
      </p:pic>
      <p:pic>
        <p:nvPicPr>
          <p:cNvPr id="7" name="Content Placeholder 8">
            <a:extLst>
              <a:ext uri="{FF2B5EF4-FFF2-40B4-BE49-F238E27FC236}">
                <a16:creationId xmlns:a16="http://schemas.microsoft.com/office/drawing/2014/main" id="{48FC5727-E5EC-17B2-5C0B-2E24ADD0F69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6250" y="1995201"/>
            <a:ext cx="6115050" cy="8763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87BAB35-556D-7B2B-8652-4CC63F1F24FE}"/>
              </a:ext>
            </a:extLst>
          </p:cNvPr>
          <p:cNvSpPr txBox="1"/>
          <p:nvPr/>
        </p:nvSpPr>
        <p:spPr>
          <a:xfrm>
            <a:off x="6848476" y="1948171"/>
            <a:ext cx="50927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dirty="0"/>
              <a:t>Skaičiuoklė parodo, kelintais metais, remonto alternatyvos išlaidos viršys modernizavimo alternatyvos išlaidas ir kokiu procentu</a:t>
            </a:r>
          </a:p>
        </p:txBody>
      </p:sp>
    </p:spTree>
    <p:extLst>
      <p:ext uri="{BB962C8B-B14F-4D97-AF65-F5344CB8AC3E}">
        <p14:creationId xmlns:p14="http://schemas.microsoft.com/office/powerpoint/2010/main" val="659910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0AF92-F284-968E-56F3-6F37CAD687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/>
              <a:t>ALTERNATYVŲ PALYGINIMAS			</a:t>
            </a:r>
            <a:br>
              <a:rPr lang="pt-BR" dirty="0"/>
            </a:br>
            <a:r>
              <a:rPr lang="pt-BR" dirty="0"/>
              <a:t>			</a:t>
            </a:r>
            <a:br>
              <a:rPr lang="pt-BR" dirty="0"/>
            </a:br>
            <a:r>
              <a:rPr lang="pt-BR" dirty="0"/>
              <a:t>ALTERNATYVŲ PALYGINIMAS</a:t>
            </a:r>
            <a:br>
              <a:rPr lang="pt-BR" dirty="0"/>
            </a:br>
            <a:endParaRPr lang="lt-LT" dirty="0"/>
          </a:p>
        </p:txBody>
      </p:sp>
      <p:pic>
        <p:nvPicPr>
          <p:cNvPr id="12" name="Content Placeholder 11">
            <a:extLst>
              <a:ext uri="{FF2B5EF4-FFF2-40B4-BE49-F238E27FC236}">
                <a16:creationId xmlns:a16="http://schemas.microsoft.com/office/drawing/2014/main" id="{37187049-3CB1-60E2-F1E8-E3D23079B7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3131" y="2050569"/>
            <a:ext cx="11285503" cy="4397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0532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1A59258C-AAC2-41CD-973C-7439B122A3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Clr>
                <a:schemeClr val="accent1"/>
              </a:buClr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4516B72-0116-42B2-82A2-B11218A366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611319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60AF92-F284-968E-56F3-6F37CAD68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1033389"/>
            <a:ext cx="4826256" cy="482540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400" dirty="0" err="1">
                <a:solidFill>
                  <a:srgbClr val="FFFFFF"/>
                </a:solidFill>
              </a:rPr>
              <a:t>Svarbūs</a:t>
            </a:r>
            <a:r>
              <a:rPr lang="en-US" sz="5400" dirty="0">
                <a:solidFill>
                  <a:srgbClr val="FFFFFF"/>
                </a:solidFill>
              </a:rPr>
              <a:t> </a:t>
            </a:r>
            <a:r>
              <a:rPr lang="en-US" sz="5400" dirty="0" err="1">
                <a:solidFill>
                  <a:srgbClr val="FFFFFF"/>
                </a:solidFill>
              </a:rPr>
              <a:t>pastebėjimai</a:t>
            </a:r>
            <a:br>
              <a:rPr lang="en-US" sz="5400" dirty="0">
                <a:solidFill>
                  <a:srgbClr val="FFFFFF"/>
                </a:solidFill>
              </a:rPr>
            </a:br>
            <a:endParaRPr lang="en-US" sz="5400" dirty="0">
              <a:solidFill>
                <a:srgbClr val="FFFFFF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CDB507F-21B7-4C27-B0FC-D9C465C6DB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2579" y="460868"/>
            <a:ext cx="4828032" cy="11165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AB1AE17-B7A3-4363-95CD-25441E2FF1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82774" y="460868"/>
            <a:ext cx="4828032" cy="111654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TextBox 7">
            <a:extLst>
              <a:ext uri="{FF2B5EF4-FFF2-40B4-BE49-F238E27FC236}">
                <a16:creationId xmlns:a16="http://schemas.microsoft.com/office/drawing/2014/main" id="{C87BAB35-556D-7B2B-8652-4CC63F1F24FE}"/>
              </a:ext>
            </a:extLst>
          </p:cNvPr>
          <p:cNvSpPr txBox="1"/>
          <p:nvPr/>
        </p:nvSpPr>
        <p:spPr>
          <a:xfrm>
            <a:off x="6755769" y="1033390"/>
            <a:ext cx="4855037" cy="4825409"/>
          </a:xfrm>
          <a:prstGeom prst="rect">
            <a:avLst/>
          </a:prstGeom>
          <a:ln w="57150"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pPr marL="285750" indent="-28575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</a:pP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Modernizavimo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alternatyva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dažniausiai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yra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patrauklesnė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daug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suvartojantiems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prastai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prižiūr</a:t>
            </a:r>
            <a:r>
              <a:rPr lang="lt-LT" sz="2000" dirty="0" err="1">
                <a:solidFill>
                  <a:schemeClr val="accent2">
                    <a:lumMod val="50000"/>
                  </a:schemeClr>
                </a:solidFill>
              </a:rPr>
              <a:t>imiems</a:t>
            </a:r>
            <a:r>
              <a:rPr lang="lt-LT" sz="20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daugiabučiams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namams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kurie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neturi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kritinių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brangiai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ištaisomų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defektų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.</a:t>
            </a:r>
          </a:p>
          <a:p>
            <a:pPr marL="285750" indent="-28575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</a:pP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Komfortas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kainuoja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. </a:t>
            </a: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Didesnė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temperatūra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butuose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mažina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faktinį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sutaupymą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ir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atvirkščiai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.  </a:t>
            </a: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Sumažinus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temperatūra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 tam </a:t>
            </a: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tikromis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valandomis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galima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papildomai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sutaupyti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.</a:t>
            </a:r>
          </a:p>
          <a:p>
            <a:pPr marL="285750" indent="-285750">
              <a:lnSpc>
                <a:spcPct val="90000"/>
              </a:lnSpc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</a:pPr>
            <a:r>
              <a:rPr lang="lt-LT" sz="2000" dirty="0">
                <a:solidFill>
                  <a:schemeClr val="accent2">
                    <a:lumMod val="50000"/>
                  </a:schemeClr>
                </a:solidFill>
              </a:rPr>
              <a:t>Daugiabučiui namui n</a:t>
            </a: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eturint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kaupimo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plano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ilgalaikiams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remontams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kurių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tikslas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atkurti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susidėvėjusias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daugiabučio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dalis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lt-LT" sz="2000" dirty="0">
                <a:solidFill>
                  <a:schemeClr val="accent2">
                    <a:lumMod val="50000"/>
                  </a:schemeClr>
                </a:solidFill>
              </a:rPr>
              <a:t>kiekvienas šio daugiabučio gyventojas </a:t>
            </a: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prisiima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2">
                    <a:lumMod val="50000"/>
                  </a:schemeClr>
                </a:solidFill>
              </a:rPr>
              <a:t>riziką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lt-LT" sz="2000" dirty="0">
                <a:solidFill>
                  <a:schemeClr val="accent2">
                    <a:lumMod val="50000"/>
                  </a:schemeClr>
                </a:solidFill>
              </a:rPr>
              <a:t>dėl tokių išlaidų sumokėjimo iš savo santaupų</a:t>
            </a:r>
            <a:endParaRPr lang="en-US" sz="20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6871895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1A3260"/>
      </a:accent1>
      <a:accent2>
        <a:srgbClr val="4590B8"/>
      </a:accent2>
      <a:accent3>
        <a:srgbClr val="45CBE8"/>
      </a:accent3>
      <a:accent4>
        <a:srgbClr val="969FA7"/>
      </a:accent4>
      <a:accent5>
        <a:srgbClr val="A2C777"/>
      </a:accent5>
      <a:accent6>
        <a:srgbClr val="42955F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66F1C100-1D2B-4BEA-AD01-C4F230B3B96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TM03457464[[fn=Dividend]]</Template>
  <TotalTime>771</TotalTime>
  <Words>1595</Words>
  <Application>Microsoft Office PowerPoint</Application>
  <PresentationFormat>Plačiaekranė</PresentationFormat>
  <Paragraphs>65</Paragraphs>
  <Slides>16</Slides>
  <Notes>1</Notes>
  <HiddenSlides>0</HiddenSlides>
  <MMClips>0</MMClips>
  <ScaleCrop>false</ScaleCrop>
  <HeadingPairs>
    <vt:vector size="6" baseType="variant">
      <vt:variant>
        <vt:lpstr>Naudojami šriftai</vt:lpstr>
      </vt:variant>
      <vt:variant>
        <vt:i4>5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16</vt:i4>
      </vt:variant>
    </vt:vector>
  </HeadingPairs>
  <TitlesOfParts>
    <vt:vector size="22" baseType="lpstr">
      <vt:lpstr>Arial</vt:lpstr>
      <vt:lpstr>Arial Nova</vt:lpstr>
      <vt:lpstr>Calibri</vt:lpstr>
      <vt:lpstr>Gill Sans MT</vt:lpstr>
      <vt:lpstr>Wingdings 2</vt:lpstr>
      <vt:lpstr>Dividend</vt:lpstr>
      <vt:lpstr>                                 DAUGIABUČIO NAMO DUOMENYS                                                1. Bendri daugiabučio namo duomenys        2. Daugiabučio namo energetiniai parametrai                         Savivaldybė, kurioje pastatytas daugiabutis   Klaipėdos m.     Suvartojimas,  1 m² butų ir kitų patalpų naudingam plotui   130     Daugiabučio ar jame esančio buto plotas, m²   60,00     1 kWh šilumos kaina, EUR su PVM   0,080 €     Daugiabučio ar jame esančio buto unikalus Nr.  (nuoroda) 0000-0000-0000     Planuojama kambarių temperatūra šildymo sezono metu, °C   21     Daugiabučio ar jame esančio  buto vertė, EUR  (nuoroda) 63 200 €     Planuojamas energijos sutaupymas, %   60%     Minimali mėnesinė alga (MMA)   840     Modernizavimo investicijų vertė, EUR/m²   425     Maksimali kaupiamoji remonto įmoka, EUR/m² per metus   10,60 €     Subsidijos dydis, %   30%     Kaupiamojo remonto įmokos dalis   80%             Vidutinė kambarių temperatūra šildymo sezono metu, °C   18                    3. Daugiabučio modernizavimo (atnaujinimo) paskolos parametrai                        4. Modernizavimo alternatyvos atsipirkimo vertinimas         Paskolos trukmė   20             Rinkos palūkanų norma   3,0%     Modernizavimo alternatyvos atsipirkimas, metais   19,1     Projekto įgyvendinimas ir paskolos atidėjimas (mėnesiai)   24     Modernizavimo alternatyvos išlaidos bus mažesnės, %   -6,2%     Paskolos grąžinimo grafikas   Anuiteto                                    Modernizavimo ir paprastojo remonto alternatyvų išlaidų bei atsipirkimo grafikas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Renovacijos ir paprastojo remonto išlaidų alternatyvų skaičiuoklės pristatymas</vt:lpstr>
      <vt:lpstr>pastato GYVAVIMO CIKLAS ir nusidėvėjimas</vt:lpstr>
      <vt:lpstr>Daugiabučio namo priežiūra teisinis reglamentavimas</vt:lpstr>
      <vt:lpstr>Remonto alternatyva: daugiabučio modernizavimas</vt:lpstr>
      <vt:lpstr>Renovacijos ir paprastojo remonto išlaidų alternatyvų skaičiuoklė</vt:lpstr>
      <vt:lpstr>1. Bendri daugiabučio namo duomenys</vt:lpstr>
      <vt:lpstr>1. Bendri daugiabučio namo duomenys</vt:lpstr>
      <vt:lpstr>REGISTRŲ CENTRO DUOMENŲ LANGAS (i)</vt:lpstr>
      <vt:lpstr>REGISTRŲ CENTRO DUOMENŲ LANGAS (ii)</vt:lpstr>
      <vt:lpstr>2. Daugiabučio namo energetiniai parametrai</vt:lpstr>
      <vt:lpstr>2. Daugiabučio namo energetiniai parametrai</vt:lpstr>
      <vt:lpstr>3. Daugiabučio modernizavimo (atnaujinimo)  paskolos parametrai</vt:lpstr>
      <vt:lpstr>3. Daugiabučio modernizavimo (atnaujinimo)  paskolos parametrai</vt:lpstr>
      <vt:lpstr>4. Modernizavimo alternatyvos atsipirkimo vertinimas  </vt:lpstr>
      <vt:lpstr>ALTERNATYVŲ PALYGINIMAS        ALTERNATYVŲ PALYGINIMAS </vt:lpstr>
      <vt:lpstr>Svarbūs pastebėjimai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Rolandas Marcinkevičius</dc:creator>
  <cp:lastModifiedBy>Vartotojas</cp:lastModifiedBy>
  <cp:revision>2</cp:revision>
  <dcterms:created xsi:type="dcterms:W3CDTF">2023-05-01T06:50:29Z</dcterms:created>
  <dcterms:modified xsi:type="dcterms:W3CDTF">2023-05-04T09:34:50Z</dcterms:modified>
</cp:coreProperties>
</file>